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Lst>
  <p:notesMasterIdLst>
    <p:notesMasterId r:id="rId9"/>
  </p:notesMasterIdLst>
  <p:sldIdLst>
    <p:sldId id="256" r:id="rId2"/>
    <p:sldId id="258" r:id="rId3"/>
    <p:sldId id="276" r:id="rId4"/>
    <p:sldId id="271" r:id="rId5"/>
    <p:sldId id="277" r:id="rId6"/>
    <p:sldId id="275" r:id="rId7"/>
    <p:sldId id="270" r:id="rId8"/>
  </p:sldIdLst>
  <p:sldSz cx="9144000" cy="5143500" type="screen16x9"/>
  <p:notesSz cx="6858000" cy="9144000"/>
  <p:embeddedFontLst>
    <p:embeddedFont>
      <p:font typeface="Anaheim" panose="020B0604020202020204" charset="0"/>
      <p:regular r:id="rId10"/>
      <p:bold r:id="rId11"/>
    </p:embeddedFont>
    <p:embeddedFont>
      <p:font typeface="Barlow" panose="00000500000000000000" pitchFamily="2" charset="0"/>
      <p:regular r:id="rId12"/>
      <p:bold r:id="rId13"/>
      <p:italic r:id="rId14"/>
      <p:boldItalic r:id="rId15"/>
    </p:embeddedFont>
    <p:embeddedFont>
      <p:font typeface="Cutive Mono" panose="020B0604020202020204" charset="0"/>
      <p:regular r:id="rId16"/>
    </p:embeddedFont>
    <p:embeddedFont>
      <p:font typeface="Special Elite" panose="020B0604020202020204" charset="0"/>
      <p:regular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D848E08-74E2-4C02-B21E-620A09C11D65}">
  <a:tblStyle styleId="{4D848E08-74E2-4C02-B21E-620A09C11D6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65E216-78E1-4CB6-974E-9F2F45522C51}"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802"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2.png>
</file>

<file path=ppt/media/image3.png>
</file>

<file path=ppt/media/image4.png>
</file>

<file path=ppt/media/image5.jp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8"/>
        <p:cNvGrpSpPr/>
        <p:nvPr/>
      </p:nvGrpSpPr>
      <p:grpSpPr>
        <a:xfrm>
          <a:off x="0" y="0"/>
          <a:ext cx="0" cy="0"/>
          <a:chOff x="0" y="0"/>
          <a:chExt cx="0" cy="0"/>
        </a:xfrm>
      </p:grpSpPr>
      <p:sp>
        <p:nvSpPr>
          <p:cNvPr id="1589" name="Google Shape;158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0" name="Google Shape;159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4"/>
        <p:cNvGrpSpPr/>
        <p:nvPr/>
      </p:nvGrpSpPr>
      <p:grpSpPr>
        <a:xfrm>
          <a:off x="0" y="0"/>
          <a:ext cx="0" cy="0"/>
          <a:chOff x="0" y="0"/>
          <a:chExt cx="0" cy="0"/>
        </a:xfrm>
      </p:grpSpPr>
      <p:sp>
        <p:nvSpPr>
          <p:cNvPr id="1605" name="Google Shape;1605;g21106cfa19e_0_27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6" name="Google Shape;1606;g21106cfa19e_0_27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2"/>
        <p:cNvGrpSpPr/>
        <p:nvPr/>
      </p:nvGrpSpPr>
      <p:grpSpPr>
        <a:xfrm>
          <a:off x="0" y="0"/>
          <a:ext cx="0" cy="0"/>
          <a:chOff x="0" y="0"/>
          <a:chExt cx="0" cy="0"/>
        </a:xfrm>
      </p:grpSpPr>
      <p:sp>
        <p:nvSpPr>
          <p:cNvPr id="2293" name="Google Shape;2293;g54dda1946d_4_2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4" name="Google Shape;2294;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5"/>
        <p:cNvGrpSpPr/>
        <p:nvPr/>
      </p:nvGrpSpPr>
      <p:grpSpPr>
        <a:xfrm>
          <a:off x="0" y="0"/>
          <a:ext cx="0" cy="0"/>
          <a:chOff x="0" y="0"/>
          <a:chExt cx="0" cy="0"/>
        </a:xfrm>
      </p:grpSpPr>
      <p:sp>
        <p:nvSpPr>
          <p:cNvPr id="2056" name="Google Shape;2056;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7" name="Google Shape;2057;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4"/>
        <p:cNvGrpSpPr/>
        <p:nvPr/>
      </p:nvGrpSpPr>
      <p:grpSpPr>
        <a:xfrm>
          <a:off x="0" y="0"/>
          <a:ext cx="0" cy="0"/>
          <a:chOff x="0" y="0"/>
          <a:chExt cx="0" cy="0"/>
        </a:xfrm>
      </p:grpSpPr>
      <p:sp>
        <p:nvSpPr>
          <p:cNvPr id="1605" name="Google Shape;1605;g21106cfa19e_0_27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6" name="Google Shape;1606;g21106cfa19e_0_27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1391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7"/>
        <p:cNvGrpSpPr/>
        <p:nvPr/>
      </p:nvGrpSpPr>
      <p:grpSpPr>
        <a:xfrm>
          <a:off x="0" y="0"/>
          <a:ext cx="0" cy="0"/>
          <a:chOff x="0" y="0"/>
          <a:chExt cx="0" cy="0"/>
        </a:xfrm>
      </p:grpSpPr>
      <p:sp>
        <p:nvSpPr>
          <p:cNvPr id="2248" name="Google Shape;2248;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9" name="Google Shape;2249;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0"/>
        <p:cNvGrpSpPr/>
        <p:nvPr/>
      </p:nvGrpSpPr>
      <p:grpSpPr>
        <a:xfrm>
          <a:off x="0" y="0"/>
          <a:ext cx="0" cy="0"/>
          <a:chOff x="0" y="0"/>
          <a:chExt cx="0" cy="0"/>
        </a:xfrm>
      </p:grpSpPr>
      <p:sp>
        <p:nvSpPr>
          <p:cNvPr id="1991" name="Google Shape;1991;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2" name="Google Shape;1992;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flipH="1">
            <a:off x="-23176" y="0"/>
            <a:ext cx="9172526" cy="5159549"/>
          </a:xfrm>
          <a:prstGeom prst="rect">
            <a:avLst/>
          </a:prstGeom>
          <a:noFill/>
          <a:ln>
            <a:noFill/>
          </a:ln>
        </p:spPr>
      </p:pic>
      <p:sp>
        <p:nvSpPr>
          <p:cNvPr id="10" name="Google Shape;10;p2"/>
          <p:cNvSpPr txBox="1">
            <a:spLocks noGrp="1"/>
          </p:cNvSpPr>
          <p:nvPr>
            <p:ph type="ctrTitle"/>
          </p:nvPr>
        </p:nvSpPr>
        <p:spPr>
          <a:xfrm>
            <a:off x="713225" y="1299928"/>
            <a:ext cx="5751900" cy="16101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713225" y="2889975"/>
            <a:ext cx="57519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6"/>
        <p:cNvGrpSpPr/>
        <p:nvPr/>
      </p:nvGrpSpPr>
      <p:grpSpPr>
        <a:xfrm>
          <a:off x="0" y="0"/>
          <a:ext cx="0" cy="0"/>
          <a:chOff x="0" y="0"/>
          <a:chExt cx="0" cy="0"/>
        </a:xfrm>
      </p:grpSpPr>
      <p:sp>
        <p:nvSpPr>
          <p:cNvPr id="407" name="Google Shape;407;p10"/>
          <p:cNvSpPr>
            <a:spLocks noGrp="1"/>
          </p:cNvSpPr>
          <p:nvPr>
            <p:ph type="pic" idx="2"/>
          </p:nvPr>
        </p:nvSpPr>
        <p:spPr>
          <a:xfrm>
            <a:off x="0" y="0"/>
            <a:ext cx="9144000" cy="5143500"/>
          </a:xfrm>
          <a:prstGeom prst="rect">
            <a:avLst/>
          </a:prstGeom>
          <a:noFill/>
          <a:ln>
            <a:noFill/>
          </a:ln>
        </p:spPr>
      </p:sp>
      <p:sp>
        <p:nvSpPr>
          <p:cNvPr id="408" name="Google Shape;408;p10"/>
          <p:cNvSpPr txBox="1">
            <a:spLocks noGrp="1"/>
          </p:cNvSpPr>
          <p:nvPr>
            <p:ph type="title"/>
          </p:nvPr>
        </p:nvSpPr>
        <p:spPr>
          <a:xfrm>
            <a:off x="1839200" y="3538675"/>
            <a:ext cx="5465700" cy="10485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9"/>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805"/>
        <p:cNvGrpSpPr/>
        <p:nvPr/>
      </p:nvGrpSpPr>
      <p:grpSpPr>
        <a:xfrm>
          <a:off x="0" y="0"/>
          <a:ext cx="0" cy="0"/>
          <a:chOff x="0" y="0"/>
          <a:chExt cx="0" cy="0"/>
        </a:xfrm>
      </p:grpSpPr>
      <p:grpSp>
        <p:nvGrpSpPr>
          <p:cNvPr id="806" name="Google Shape;806;p21"/>
          <p:cNvGrpSpPr/>
          <p:nvPr/>
        </p:nvGrpSpPr>
        <p:grpSpPr>
          <a:xfrm>
            <a:off x="-12" y="0"/>
            <a:ext cx="9144013" cy="5138349"/>
            <a:chOff x="-12" y="0"/>
            <a:chExt cx="9144013" cy="5138349"/>
          </a:xfrm>
        </p:grpSpPr>
        <p:pic>
          <p:nvPicPr>
            <p:cNvPr id="807" name="Google Shape;807;p21"/>
            <p:cNvPicPr preferRelativeResize="0"/>
            <p:nvPr/>
          </p:nvPicPr>
          <p:blipFill rotWithShape="1">
            <a:blip r:embed="rId2">
              <a:alphaModFix/>
            </a:blip>
            <a:srcRect b="24236"/>
            <a:stretch/>
          </p:blipFill>
          <p:spPr>
            <a:xfrm rot="10800000" flipH="1">
              <a:off x="-12" y="0"/>
              <a:ext cx="9144000" cy="3896899"/>
            </a:xfrm>
            <a:prstGeom prst="rect">
              <a:avLst/>
            </a:prstGeom>
            <a:noFill/>
            <a:ln>
              <a:noFill/>
            </a:ln>
          </p:spPr>
        </p:pic>
        <p:pic>
          <p:nvPicPr>
            <p:cNvPr id="808" name="Google Shape;808;p21"/>
            <p:cNvPicPr preferRelativeResize="0"/>
            <p:nvPr/>
          </p:nvPicPr>
          <p:blipFill rotWithShape="1">
            <a:blip r:embed="rId2">
              <a:alphaModFix/>
            </a:blip>
            <a:srcRect b="24236"/>
            <a:stretch/>
          </p:blipFill>
          <p:spPr>
            <a:xfrm>
              <a:off x="0" y="1241450"/>
              <a:ext cx="9144000" cy="3896899"/>
            </a:xfrm>
            <a:prstGeom prst="rect">
              <a:avLst/>
            </a:prstGeom>
            <a:noFill/>
            <a:ln>
              <a:noFill/>
            </a:ln>
          </p:spPr>
        </p:pic>
      </p:grpSp>
      <p:sp>
        <p:nvSpPr>
          <p:cNvPr id="809" name="Google Shape;809;p21"/>
          <p:cNvSpPr txBox="1">
            <a:spLocks noGrp="1"/>
          </p:cNvSpPr>
          <p:nvPr>
            <p:ph type="title"/>
          </p:nvPr>
        </p:nvSpPr>
        <p:spPr>
          <a:xfrm>
            <a:off x="918312" y="890550"/>
            <a:ext cx="3174900" cy="22962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10" name="Google Shape;810;p21"/>
          <p:cNvSpPr txBox="1">
            <a:spLocks noGrp="1"/>
          </p:cNvSpPr>
          <p:nvPr>
            <p:ph type="subTitle" idx="1"/>
          </p:nvPr>
        </p:nvSpPr>
        <p:spPr>
          <a:xfrm>
            <a:off x="918312" y="3186600"/>
            <a:ext cx="3174900" cy="126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1" name="Google Shape;811;p21"/>
          <p:cNvSpPr>
            <a:spLocks noGrp="1"/>
          </p:cNvSpPr>
          <p:nvPr>
            <p:ph type="pic" idx="2"/>
          </p:nvPr>
        </p:nvSpPr>
        <p:spPr>
          <a:xfrm>
            <a:off x="4631612" y="539500"/>
            <a:ext cx="3594000" cy="4064400"/>
          </a:xfrm>
          <a:prstGeom prst="rect">
            <a:avLst/>
          </a:prstGeom>
          <a:noFill/>
          <a:ln>
            <a:noFill/>
          </a:ln>
        </p:spPr>
      </p:sp>
      <p:grpSp>
        <p:nvGrpSpPr>
          <p:cNvPr id="812" name="Google Shape;812;p21"/>
          <p:cNvGrpSpPr/>
          <p:nvPr/>
        </p:nvGrpSpPr>
        <p:grpSpPr>
          <a:xfrm>
            <a:off x="3962393" y="4827875"/>
            <a:ext cx="2693280" cy="148850"/>
            <a:chOff x="3962393" y="4827875"/>
            <a:chExt cx="2693280" cy="148850"/>
          </a:xfrm>
        </p:grpSpPr>
        <p:sp>
          <p:nvSpPr>
            <p:cNvPr id="813" name="Google Shape;813;p21"/>
            <p:cNvSpPr/>
            <p:nvPr/>
          </p:nvSpPr>
          <p:spPr>
            <a:xfrm rot="10800000" flipH="1">
              <a:off x="3962393" y="4890475"/>
              <a:ext cx="936986" cy="17850"/>
            </a:xfrm>
            <a:custGeom>
              <a:avLst/>
              <a:gdLst/>
              <a:ahLst/>
              <a:cxnLst/>
              <a:rect l="l" t="t" r="r" b="b"/>
              <a:pathLst>
                <a:path w="25775" h="714" extrusionOk="0">
                  <a:moveTo>
                    <a:pt x="0" y="0"/>
                  </a:moveTo>
                  <a:lnTo>
                    <a:pt x="25775" y="0"/>
                  </a:lnTo>
                  <a:lnTo>
                    <a:pt x="25775"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1"/>
            <p:cNvSpPr/>
            <p:nvPr/>
          </p:nvSpPr>
          <p:spPr>
            <a:xfrm rot="10800000" flipH="1">
              <a:off x="5296428" y="4958875"/>
              <a:ext cx="936986" cy="17850"/>
            </a:xfrm>
            <a:custGeom>
              <a:avLst/>
              <a:gdLst/>
              <a:ahLst/>
              <a:cxnLst/>
              <a:rect l="l" t="t" r="r" b="b"/>
              <a:pathLst>
                <a:path w="25775" h="714" extrusionOk="0">
                  <a:moveTo>
                    <a:pt x="1" y="1"/>
                  </a:moveTo>
                  <a:lnTo>
                    <a:pt x="25775" y="1"/>
                  </a:lnTo>
                  <a:lnTo>
                    <a:pt x="25775"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1"/>
            <p:cNvSpPr/>
            <p:nvPr/>
          </p:nvSpPr>
          <p:spPr>
            <a:xfrm rot="10800000" flipH="1">
              <a:off x="4752322" y="4950200"/>
              <a:ext cx="397769" cy="17850"/>
            </a:xfrm>
            <a:custGeom>
              <a:avLst/>
              <a:gdLst/>
              <a:ahLst/>
              <a:cxnLst/>
              <a:rect l="l" t="t" r="r" b="b"/>
              <a:pathLst>
                <a:path w="10942" h="714" extrusionOk="0">
                  <a:moveTo>
                    <a:pt x="0" y="1"/>
                  </a:moveTo>
                  <a:lnTo>
                    <a:pt x="10942" y="1"/>
                  </a:lnTo>
                  <a:lnTo>
                    <a:pt x="10942"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1"/>
            <p:cNvSpPr/>
            <p:nvPr/>
          </p:nvSpPr>
          <p:spPr>
            <a:xfrm rot="10800000" flipH="1">
              <a:off x="4960302" y="4899625"/>
              <a:ext cx="135886" cy="17375"/>
            </a:xfrm>
            <a:custGeom>
              <a:avLst/>
              <a:gdLst/>
              <a:ahLst/>
              <a:cxnLst/>
              <a:rect l="l" t="t" r="r" b="b"/>
              <a:pathLst>
                <a:path w="3738" h="695" extrusionOk="0">
                  <a:moveTo>
                    <a:pt x="0" y="1"/>
                  </a:moveTo>
                  <a:lnTo>
                    <a:pt x="3737" y="1"/>
                  </a:lnTo>
                  <a:lnTo>
                    <a:pt x="3737" y="694"/>
                  </a:lnTo>
                  <a:lnTo>
                    <a:pt x="0"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1"/>
            <p:cNvSpPr/>
            <p:nvPr/>
          </p:nvSpPr>
          <p:spPr>
            <a:xfrm rot="10800000" flipH="1">
              <a:off x="4962410" y="4827875"/>
              <a:ext cx="1693263" cy="17850"/>
            </a:xfrm>
            <a:custGeom>
              <a:avLst/>
              <a:gdLst/>
              <a:ahLst/>
              <a:cxnLst/>
              <a:rect l="l" t="t" r="r" b="b"/>
              <a:pathLst>
                <a:path w="46579" h="714" extrusionOk="0">
                  <a:moveTo>
                    <a:pt x="0" y="1"/>
                  </a:moveTo>
                  <a:lnTo>
                    <a:pt x="46579" y="1"/>
                  </a:lnTo>
                  <a:lnTo>
                    <a:pt x="46579"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818"/>
        <p:cNvGrpSpPr/>
        <p:nvPr/>
      </p:nvGrpSpPr>
      <p:grpSpPr>
        <a:xfrm>
          <a:off x="0" y="0"/>
          <a:ext cx="0" cy="0"/>
          <a:chOff x="0" y="0"/>
          <a:chExt cx="0" cy="0"/>
        </a:xfrm>
      </p:grpSpPr>
      <p:grpSp>
        <p:nvGrpSpPr>
          <p:cNvPr id="819" name="Google Shape;819;p22"/>
          <p:cNvGrpSpPr/>
          <p:nvPr/>
        </p:nvGrpSpPr>
        <p:grpSpPr>
          <a:xfrm>
            <a:off x="-12" y="0"/>
            <a:ext cx="9144013" cy="5138349"/>
            <a:chOff x="-12" y="0"/>
            <a:chExt cx="9144013" cy="5138349"/>
          </a:xfrm>
        </p:grpSpPr>
        <p:pic>
          <p:nvPicPr>
            <p:cNvPr id="820" name="Google Shape;820;p22"/>
            <p:cNvPicPr preferRelativeResize="0"/>
            <p:nvPr/>
          </p:nvPicPr>
          <p:blipFill rotWithShape="1">
            <a:blip r:embed="rId2">
              <a:alphaModFix/>
            </a:blip>
            <a:srcRect b="24236"/>
            <a:stretch/>
          </p:blipFill>
          <p:spPr>
            <a:xfrm rot="10800000" flipH="1">
              <a:off x="-12" y="0"/>
              <a:ext cx="9144000" cy="3896899"/>
            </a:xfrm>
            <a:prstGeom prst="rect">
              <a:avLst/>
            </a:prstGeom>
            <a:noFill/>
            <a:ln>
              <a:noFill/>
            </a:ln>
          </p:spPr>
        </p:pic>
        <p:pic>
          <p:nvPicPr>
            <p:cNvPr id="821" name="Google Shape;821;p22"/>
            <p:cNvPicPr preferRelativeResize="0"/>
            <p:nvPr/>
          </p:nvPicPr>
          <p:blipFill rotWithShape="1">
            <a:blip r:embed="rId2">
              <a:alphaModFix/>
            </a:blip>
            <a:srcRect b="24236"/>
            <a:stretch/>
          </p:blipFill>
          <p:spPr>
            <a:xfrm>
              <a:off x="0" y="1241450"/>
              <a:ext cx="9144000" cy="3896899"/>
            </a:xfrm>
            <a:prstGeom prst="rect">
              <a:avLst/>
            </a:prstGeom>
            <a:noFill/>
            <a:ln>
              <a:noFill/>
            </a:ln>
          </p:spPr>
        </p:pic>
      </p:grpSp>
      <p:grpSp>
        <p:nvGrpSpPr>
          <p:cNvPr id="822" name="Google Shape;822;p22"/>
          <p:cNvGrpSpPr/>
          <p:nvPr/>
        </p:nvGrpSpPr>
        <p:grpSpPr>
          <a:xfrm rot="10800000" flipH="1">
            <a:off x="228588" y="4173900"/>
            <a:ext cx="737713" cy="737700"/>
            <a:chOff x="-2006175" y="1131150"/>
            <a:chExt cx="737713" cy="737700"/>
          </a:xfrm>
        </p:grpSpPr>
        <p:sp>
          <p:nvSpPr>
            <p:cNvPr id="823" name="Google Shape;823;p22"/>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2"/>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22"/>
          <p:cNvGrpSpPr/>
          <p:nvPr/>
        </p:nvGrpSpPr>
        <p:grpSpPr>
          <a:xfrm rot="10800000">
            <a:off x="8177688" y="4173900"/>
            <a:ext cx="737713" cy="737700"/>
            <a:chOff x="-2006175" y="1131150"/>
            <a:chExt cx="737713" cy="737700"/>
          </a:xfrm>
        </p:grpSpPr>
        <p:sp>
          <p:nvSpPr>
            <p:cNvPr id="826" name="Google Shape;826;p22"/>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2"/>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22"/>
          <p:cNvGrpSpPr/>
          <p:nvPr/>
        </p:nvGrpSpPr>
        <p:grpSpPr>
          <a:xfrm>
            <a:off x="228588" y="231900"/>
            <a:ext cx="737713" cy="737700"/>
            <a:chOff x="-2006175" y="1131150"/>
            <a:chExt cx="737713" cy="737700"/>
          </a:xfrm>
        </p:grpSpPr>
        <p:sp>
          <p:nvSpPr>
            <p:cNvPr id="829" name="Google Shape;829;p22"/>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2"/>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 name="Google Shape;831;p22"/>
          <p:cNvGrpSpPr/>
          <p:nvPr/>
        </p:nvGrpSpPr>
        <p:grpSpPr>
          <a:xfrm flipH="1">
            <a:off x="8177688" y="231900"/>
            <a:ext cx="737713" cy="737700"/>
            <a:chOff x="-2006175" y="1131150"/>
            <a:chExt cx="737713" cy="737700"/>
          </a:xfrm>
        </p:grpSpPr>
        <p:sp>
          <p:nvSpPr>
            <p:cNvPr id="832" name="Google Shape;832;p22"/>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2"/>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 name="Google Shape;834;p22"/>
          <p:cNvSpPr/>
          <p:nvPr/>
        </p:nvSpPr>
        <p:spPr>
          <a:xfrm>
            <a:off x="8430775" y="467125"/>
            <a:ext cx="248100" cy="24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2"/>
          <p:cNvSpPr txBox="1">
            <a:spLocks noGrp="1"/>
          </p:cNvSpPr>
          <p:nvPr>
            <p:ph type="title"/>
          </p:nvPr>
        </p:nvSpPr>
        <p:spPr>
          <a:xfrm>
            <a:off x="720000" y="1521300"/>
            <a:ext cx="3233100" cy="11619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36" name="Google Shape;836;p22"/>
          <p:cNvSpPr txBox="1">
            <a:spLocks noGrp="1"/>
          </p:cNvSpPr>
          <p:nvPr>
            <p:ph type="subTitle" idx="1"/>
          </p:nvPr>
        </p:nvSpPr>
        <p:spPr>
          <a:xfrm>
            <a:off x="720000" y="2607000"/>
            <a:ext cx="3233100" cy="101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37" name="Google Shape;837;p22"/>
          <p:cNvGrpSpPr/>
          <p:nvPr/>
        </p:nvGrpSpPr>
        <p:grpSpPr>
          <a:xfrm>
            <a:off x="5233495" y="4584500"/>
            <a:ext cx="2885507" cy="150750"/>
            <a:chOff x="6243251" y="4584488"/>
            <a:chExt cx="1876143" cy="150750"/>
          </a:xfrm>
        </p:grpSpPr>
        <p:sp>
          <p:nvSpPr>
            <p:cNvPr id="838" name="Google Shape;838;p22"/>
            <p:cNvSpPr/>
            <p:nvPr/>
          </p:nvSpPr>
          <p:spPr>
            <a:xfrm rot="10800000">
              <a:off x="6534583" y="4717388"/>
              <a:ext cx="1206527" cy="17850"/>
            </a:xfrm>
            <a:custGeom>
              <a:avLst/>
              <a:gdLst/>
              <a:ahLst/>
              <a:cxnLst/>
              <a:rect l="l" t="t" r="r" b="b"/>
              <a:pathLst>
                <a:path w="19784" h="714" extrusionOk="0">
                  <a:moveTo>
                    <a:pt x="0" y="0"/>
                  </a:moveTo>
                  <a:lnTo>
                    <a:pt x="19784" y="0"/>
                  </a:lnTo>
                  <a:lnTo>
                    <a:pt x="19784"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2"/>
            <p:cNvSpPr/>
            <p:nvPr/>
          </p:nvSpPr>
          <p:spPr>
            <a:xfrm rot="10800000">
              <a:off x="6243251" y="4647088"/>
              <a:ext cx="1876143" cy="17850"/>
            </a:xfrm>
            <a:custGeom>
              <a:avLst/>
              <a:gdLst/>
              <a:ahLst/>
              <a:cxnLst/>
              <a:rect l="l" t="t" r="r" b="b"/>
              <a:pathLst>
                <a:path w="30764" h="714" extrusionOk="0">
                  <a:moveTo>
                    <a:pt x="1" y="1"/>
                  </a:moveTo>
                  <a:lnTo>
                    <a:pt x="30764" y="1"/>
                  </a:lnTo>
                  <a:lnTo>
                    <a:pt x="30764"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2"/>
            <p:cNvSpPr/>
            <p:nvPr/>
          </p:nvSpPr>
          <p:spPr>
            <a:xfrm rot="10800000">
              <a:off x="6626187" y="4629263"/>
              <a:ext cx="796586" cy="17850"/>
            </a:xfrm>
            <a:custGeom>
              <a:avLst/>
              <a:gdLst/>
              <a:ahLst/>
              <a:cxnLst/>
              <a:rect l="l" t="t" r="r" b="b"/>
              <a:pathLst>
                <a:path w="13062" h="714" extrusionOk="0">
                  <a:moveTo>
                    <a:pt x="1" y="1"/>
                  </a:moveTo>
                  <a:lnTo>
                    <a:pt x="13061" y="1"/>
                  </a:lnTo>
                  <a:lnTo>
                    <a:pt x="13061"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2"/>
            <p:cNvSpPr/>
            <p:nvPr/>
          </p:nvSpPr>
          <p:spPr>
            <a:xfrm rot="10800000">
              <a:off x="7053812" y="4593638"/>
              <a:ext cx="502882" cy="17825"/>
            </a:xfrm>
            <a:custGeom>
              <a:avLst/>
              <a:gdLst/>
              <a:ahLst/>
              <a:cxnLst/>
              <a:rect l="l" t="t" r="r" b="b"/>
              <a:pathLst>
                <a:path w="8246" h="713" extrusionOk="0">
                  <a:moveTo>
                    <a:pt x="1" y="0"/>
                  </a:moveTo>
                  <a:lnTo>
                    <a:pt x="8245" y="0"/>
                  </a:lnTo>
                  <a:lnTo>
                    <a:pt x="8245"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2"/>
            <p:cNvSpPr/>
            <p:nvPr/>
          </p:nvSpPr>
          <p:spPr>
            <a:xfrm rot="10800000">
              <a:off x="6877629" y="4631688"/>
              <a:ext cx="504041" cy="17825"/>
            </a:xfrm>
            <a:custGeom>
              <a:avLst/>
              <a:gdLst/>
              <a:ahLst/>
              <a:cxnLst/>
              <a:rect l="l" t="t" r="r" b="b"/>
              <a:pathLst>
                <a:path w="8265" h="713" extrusionOk="0">
                  <a:moveTo>
                    <a:pt x="1" y="0"/>
                  </a:moveTo>
                  <a:lnTo>
                    <a:pt x="8265" y="0"/>
                  </a:lnTo>
                  <a:lnTo>
                    <a:pt x="8265"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2"/>
            <p:cNvSpPr/>
            <p:nvPr/>
          </p:nvSpPr>
          <p:spPr>
            <a:xfrm rot="10800000">
              <a:off x="6788337" y="4584488"/>
              <a:ext cx="1185365" cy="17825"/>
            </a:xfrm>
            <a:custGeom>
              <a:avLst/>
              <a:gdLst/>
              <a:ahLst/>
              <a:cxnLst/>
              <a:rect l="l" t="t" r="r" b="b"/>
              <a:pathLst>
                <a:path w="19437" h="713" extrusionOk="0">
                  <a:moveTo>
                    <a:pt x="0" y="0"/>
                  </a:moveTo>
                  <a:lnTo>
                    <a:pt x="19437" y="0"/>
                  </a:lnTo>
                  <a:lnTo>
                    <a:pt x="19437"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844"/>
        <p:cNvGrpSpPr/>
        <p:nvPr/>
      </p:nvGrpSpPr>
      <p:grpSpPr>
        <a:xfrm>
          <a:off x="0" y="0"/>
          <a:ext cx="0" cy="0"/>
          <a:chOff x="0" y="0"/>
          <a:chExt cx="0" cy="0"/>
        </a:xfrm>
      </p:grpSpPr>
      <p:grpSp>
        <p:nvGrpSpPr>
          <p:cNvPr id="845" name="Google Shape;845;p23"/>
          <p:cNvGrpSpPr/>
          <p:nvPr/>
        </p:nvGrpSpPr>
        <p:grpSpPr>
          <a:xfrm>
            <a:off x="-12" y="0"/>
            <a:ext cx="9144013" cy="5138349"/>
            <a:chOff x="-12" y="0"/>
            <a:chExt cx="9144013" cy="5138349"/>
          </a:xfrm>
        </p:grpSpPr>
        <p:pic>
          <p:nvPicPr>
            <p:cNvPr id="846" name="Google Shape;846;p23"/>
            <p:cNvPicPr preferRelativeResize="0"/>
            <p:nvPr/>
          </p:nvPicPr>
          <p:blipFill rotWithShape="1">
            <a:blip r:embed="rId2">
              <a:alphaModFix/>
            </a:blip>
            <a:srcRect b="24236"/>
            <a:stretch/>
          </p:blipFill>
          <p:spPr>
            <a:xfrm rot="10800000" flipH="1">
              <a:off x="-12" y="0"/>
              <a:ext cx="9144000" cy="3896899"/>
            </a:xfrm>
            <a:prstGeom prst="rect">
              <a:avLst/>
            </a:prstGeom>
            <a:noFill/>
            <a:ln>
              <a:noFill/>
            </a:ln>
          </p:spPr>
        </p:pic>
        <p:pic>
          <p:nvPicPr>
            <p:cNvPr id="847" name="Google Shape;847;p23"/>
            <p:cNvPicPr preferRelativeResize="0"/>
            <p:nvPr/>
          </p:nvPicPr>
          <p:blipFill rotWithShape="1">
            <a:blip r:embed="rId2">
              <a:alphaModFix/>
            </a:blip>
            <a:srcRect b="24236"/>
            <a:stretch/>
          </p:blipFill>
          <p:spPr>
            <a:xfrm>
              <a:off x="0" y="1241450"/>
              <a:ext cx="9144000" cy="3896899"/>
            </a:xfrm>
            <a:prstGeom prst="rect">
              <a:avLst/>
            </a:prstGeom>
            <a:noFill/>
            <a:ln>
              <a:noFill/>
            </a:ln>
          </p:spPr>
        </p:pic>
      </p:grpSp>
      <p:grpSp>
        <p:nvGrpSpPr>
          <p:cNvPr id="848" name="Google Shape;848;p23"/>
          <p:cNvGrpSpPr/>
          <p:nvPr/>
        </p:nvGrpSpPr>
        <p:grpSpPr>
          <a:xfrm rot="10800000" flipH="1">
            <a:off x="228588" y="4173900"/>
            <a:ext cx="737713" cy="737700"/>
            <a:chOff x="-2006175" y="1131150"/>
            <a:chExt cx="737713" cy="737700"/>
          </a:xfrm>
        </p:grpSpPr>
        <p:sp>
          <p:nvSpPr>
            <p:cNvPr id="849" name="Google Shape;849;p23"/>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3"/>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23"/>
          <p:cNvGrpSpPr/>
          <p:nvPr/>
        </p:nvGrpSpPr>
        <p:grpSpPr>
          <a:xfrm rot="10800000">
            <a:off x="8177688" y="4173900"/>
            <a:ext cx="737713" cy="737700"/>
            <a:chOff x="-2006175" y="1131150"/>
            <a:chExt cx="737713" cy="737700"/>
          </a:xfrm>
        </p:grpSpPr>
        <p:sp>
          <p:nvSpPr>
            <p:cNvPr id="852" name="Google Shape;852;p23"/>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3"/>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 name="Google Shape;854;p23"/>
          <p:cNvGrpSpPr/>
          <p:nvPr/>
        </p:nvGrpSpPr>
        <p:grpSpPr>
          <a:xfrm>
            <a:off x="228588" y="231900"/>
            <a:ext cx="737713" cy="737700"/>
            <a:chOff x="-2006175" y="1131150"/>
            <a:chExt cx="737713" cy="737700"/>
          </a:xfrm>
        </p:grpSpPr>
        <p:sp>
          <p:nvSpPr>
            <p:cNvPr id="855" name="Google Shape;855;p23"/>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3"/>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23"/>
          <p:cNvGrpSpPr/>
          <p:nvPr/>
        </p:nvGrpSpPr>
        <p:grpSpPr>
          <a:xfrm flipH="1">
            <a:off x="8177688" y="231900"/>
            <a:ext cx="737713" cy="737700"/>
            <a:chOff x="-2006175" y="1131150"/>
            <a:chExt cx="737713" cy="737700"/>
          </a:xfrm>
        </p:grpSpPr>
        <p:sp>
          <p:nvSpPr>
            <p:cNvPr id="858" name="Google Shape;858;p23"/>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3"/>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 name="Google Shape;860;p23"/>
          <p:cNvSpPr/>
          <p:nvPr/>
        </p:nvSpPr>
        <p:spPr>
          <a:xfrm>
            <a:off x="8430775" y="467125"/>
            <a:ext cx="248100" cy="24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3"/>
          <p:cNvSpPr txBox="1">
            <a:spLocks noGrp="1"/>
          </p:cNvSpPr>
          <p:nvPr>
            <p:ph type="title"/>
          </p:nvPr>
        </p:nvSpPr>
        <p:spPr>
          <a:xfrm>
            <a:off x="5225125" y="1488750"/>
            <a:ext cx="3205500" cy="1161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62" name="Google Shape;862;p23"/>
          <p:cNvSpPr txBox="1">
            <a:spLocks noGrp="1"/>
          </p:cNvSpPr>
          <p:nvPr>
            <p:ph type="subTitle" idx="1"/>
          </p:nvPr>
        </p:nvSpPr>
        <p:spPr>
          <a:xfrm>
            <a:off x="5225278" y="2574450"/>
            <a:ext cx="3205500" cy="1080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63" name="Google Shape;863;p23"/>
          <p:cNvGrpSpPr/>
          <p:nvPr/>
        </p:nvGrpSpPr>
        <p:grpSpPr>
          <a:xfrm>
            <a:off x="485275" y="340113"/>
            <a:ext cx="2176775" cy="190725"/>
            <a:chOff x="485275" y="340113"/>
            <a:chExt cx="2176775" cy="190725"/>
          </a:xfrm>
        </p:grpSpPr>
        <p:sp>
          <p:nvSpPr>
            <p:cNvPr id="864" name="Google Shape;864;p23"/>
            <p:cNvSpPr/>
            <p:nvPr/>
          </p:nvSpPr>
          <p:spPr>
            <a:xfrm>
              <a:off x="988525" y="377663"/>
              <a:ext cx="607300" cy="17850"/>
            </a:xfrm>
            <a:custGeom>
              <a:avLst/>
              <a:gdLst/>
              <a:ahLst/>
              <a:cxnLst/>
              <a:rect l="l" t="t" r="r" b="b"/>
              <a:pathLst>
                <a:path w="24292" h="714" extrusionOk="0">
                  <a:moveTo>
                    <a:pt x="1" y="1"/>
                  </a:moveTo>
                  <a:lnTo>
                    <a:pt x="24292" y="1"/>
                  </a:lnTo>
                  <a:lnTo>
                    <a:pt x="24292"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3"/>
            <p:cNvSpPr/>
            <p:nvPr/>
          </p:nvSpPr>
          <p:spPr>
            <a:xfrm>
              <a:off x="1200900" y="340113"/>
              <a:ext cx="607775" cy="17350"/>
            </a:xfrm>
            <a:custGeom>
              <a:avLst/>
              <a:gdLst/>
              <a:ahLst/>
              <a:cxnLst/>
              <a:rect l="l" t="t" r="r" b="b"/>
              <a:pathLst>
                <a:path w="24311" h="694" extrusionOk="0">
                  <a:moveTo>
                    <a:pt x="1" y="0"/>
                  </a:moveTo>
                  <a:lnTo>
                    <a:pt x="24311" y="0"/>
                  </a:lnTo>
                  <a:lnTo>
                    <a:pt x="24311"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3"/>
            <p:cNvSpPr/>
            <p:nvPr/>
          </p:nvSpPr>
          <p:spPr>
            <a:xfrm>
              <a:off x="485275" y="386813"/>
              <a:ext cx="1431275" cy="17850"/>
            </a:xfrm>
            <a:custGeom>
              <a:avLst/>
              <a:gdLst/>
              <a:ahLst/>
              <a:cxnLst/>
              <a:rect l="l" t="t" r="r" b="b"/>
              <a:pathLst>
                <a:path w="57251" h="714" extrusionOk="0">
                  <a:moveTo>
                    <a:pt x="1" y="1"/>
                  </a:moveTo>
                  <a:lnTo>
                    <a:pt x="57251" y="1"/>
                  </a:lnTo>
                  <a:lnTo>
                    <a:pt x="57251"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3"/>
            <p:cNvSpPr/>
            <p:nvPr/>
          </p:nvSpPr>
          <p:spPr>
            <a:xfrm>
              <a:off x="2054275" y="427763"/>
              <a:ext cx="607775" cy="17825"/>
            </a:xfrm>
            <a:custGeom>
              <a:avLst/>
              <a:gdLst/>
              <a:ahLst/>
              <a:cxnLst/>
              <a:rect l="l" t="t" r="r" b="b"/>
              <a:pathLst>
                <a:path w="24311" h="713" extrusionOk="0">
                  <a:moveTo>
                    <a:pt x="0" y="0"/>
                  </a:moveTo>
                  <a:lnTo>
                    <a:pt x="24310" y="0"/>
                  </a:lnTo>
                  <a:lnTo>
                    <a:pt x="24310"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3"/>
            <p:cNvSpPr/>
            <p:nvPr/>
          </p:nvSpPr>
          <p:spPr>
            <a:xfrm>
              <a:off x="1378600" y="442688"/>
              <a:ext cx="74675" cy="17350"/>
            </a:xfrm>
            <a:custGeom>
              <a:avLst/>
              <a:gdLst/>
              <a:ahLst/>
              <a:cxnLst/>
              <a:rect l="l" t="t" r="r" b="b"/>
              <a:pathLst>
                <a:path w="2987" h="694" extrusionOk="0">
                  <a:moveTo>
                    <a:pt x="1" y="0"/>
                  </a:moveTo>
                  <a:lnTo>
                    <a:pt x="2987" y="0"/>
                  </a:lnTo>
                  <a:lnTo>
                    <a:pt x="2987"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3"/>
            <p:cNvSpPr/>
            <p:nvPr/>
          </p:nvSpPr>
          <p:spPr>
            <a:xfrm>
              <a:off x="1404625" y="404638"/>
              <a:ext cx="74650" cy="17375"/>
            </a:xfrm>
            <a:custGeom>
              <a:avLst/>
              <a:gdLst/>
              <a:ahLst/>
              <a:cxnLst/>
              <a:rect l="l" t="t" r="r" b="b"/>
              <a:pathLst>
                <a:path w="2986" h="695" extrusionOk="0">
                  <a:moveTo>
                    <a:pt x="0" y="1"/>
                  </a:moveTo>
                  <a:lnTo>
                    <a:pt x="2986" y="1"/>
                  </a:lnTo>
                  <a:lnTo>
                    <a:pt x="2986" y="694"/>
                  </a:lnTo>
                  <a:lnTo>
                    <a:pt x="0"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3"/>
            <p:cNvSpPr/>
            <p:nvPr/>
          </p:nvSpPr>
          <p:spPr>
            <a:xfrm>
              <a:off x="1185500" y="510113"/>
              <a:ext cx="175800" cy="17825"/>
            </a:xfrm>
            <a:custGeom>
              <a:avLst/>
              <a:gdLst/>
              <a:ahLst/>
              <a:cxnLst/>
              <a:rect l="l" t="t" r="r" b="b"/>
              <a:pathLst>
                <a:path w="7032" h="713" extrusionOk="0">
                  <a:moveTo>
                    <a:pt x="0" y="0"/>
                  </a:moveTo>
                  <a:lnTo>
                    <a:pt x="7031" y="0"/>
                  </a:lnTo>
                  <a:lnTo>
                    <a:pt x="7031"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3"/>
            <p:cNvSpPr/>
            <p:nvPr/>
          </p:nvSpPr>
          <p:spPr>
            <a:xfrm>
              <a:off x="1316975" y="451363"/>
              <a:ext cx="175800" cy="17825"/>
            </a:xfrm>
            <a:custGeom>
              <a:avLst/>
              <a:gdLst/>
              <a:ahLst/>
              <a:cxnLst/>
              <a:rect l="l" t="t" r="r" b="b"/>
              <a:pathLst>
                <a:path w="7032" h="713" extrusionOk="0">
                  <a:moveTo>
                    <a:pt x="0" y="0"/>
                  </a:moveTo>
                  <a:lnTo>
                    <a:pt x="7031" y="0"/>
                  </a:lnTo>
                  <a:lnTo>
                    <a:pt x="7031"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3"/>
            <p:cNvSpPr/>
            <p:nvPr/>
          </p:nvSpPr>
          <p:spPr>
            <a:xfrm>
              <a:off x="2123600" y="512988"/>
              <a:ext cx="22675" cy="17850"/>
            </a:xfrm>
            <a:custGeom>
              <a:avLst/>
              <a:gdLst/>
              <a:ahLst/>
              <a:cxnLst/>
              <a:rect l="l" t="t" r="r" b="b"/>
              <a:pathLst>
                <a:path w="907" h="714" extrusionOk="0">
                  <a:moveTo>
                    <a:pt x="1" y="1"/>
                  </a:moveTo>
                  <a:lnTo>
                    <a:pt x="906" y="1"/>
                  </a:lnTo>
                  <a:lnTo>
                    <a:pt x="906"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3"/>
            <p:cNvSpPr/>
            <p:nvPr/>
          </p:nvSpPr>
          <p:spPr>
            <a:xfrm>
              <a:off x="1498050" y="431138"/>
              <a:ext cx="673275" cy="17350"/>
            </a:xfrm>
            <a:custGeom>
              <a:avLst/>
              <a:gdLst/>
              <a:ahLst/>
              <a:cxnLst/>
              <a:rect l="l" t="t" r="r" b="b"/>
              <a:pathLst>
                <a:path w="26931" h="694" extrusionOk="0">
                  <a:moveTo>
                    <a:pt x="0" y="0"/>
                  </a:moveTo>
                  <a:lnTo>
                    <a:pt x="26930" y="0"/>
                  </a:lnTo>
                  <a:lnTo>
                    <a:pt x="26930" y="694"/>
                  </a:lnTo>
                  <a:lnTo>
                    <a:pt x="0"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3"/>
            <p:cNvSpPr/>
            <p:nvPr/>
          </p:nvSpPr>
          <p:spPr>
            <a:xfrm>
              <a:off x="2250750" y="474963"/>
              <a:ext cx="344825" cy="17825"/>
            </a:xfrm>
            <a:custGeom>
              <a:avLst/>
              <a:gdLst/>
              <a:ahLst/>
              <a:cxnLst/>
              <a:rect l="l" t="t" r="r" b="b"/>
              <a:pathLst>
                <a:path w="13793" h="713" extrusionOk="0">
                  <a:moveTo>
                    <a:pt x="0" y="0"/>
                  </a:moveTo>
                  <a:lnTo>
                    <a:pt x="13793" y="0"/>
                  </a:lnTo>
                  <a:lnTo>
                    <a:pt x="13793"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3"/>
            <p:cNvSpPr/>
            <p:nvPr/>
          </p:nvSpPr>
          <p:spPr>
            <a:xfrm>
              <a:off x="2121200" y="439788"/>
              <a:ext cx="280800" cy="17850"/>
            </a:xfrm>
            <a:custGeom>
              <a:avLst/>
              <a:gdLst/>
              <a:ahLst/>
              <a:cxnLst/>
              <a:rect l="l" t="t" r="r" b="b"/>
              <a:pathLst>
                <a:path w="11232" h="714" extrusionOk="0">
                  <a:moveTo>
                    <a:pt x="1" y="1"/>
                  </a:moveTo>
                  <a:lnTo>
                    <a:pt x="11231" y="1"/>
                  </a:lnTo>
                  <a:lnTo>
                    <a:pt x="11231"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3"/>
            <p:cNvSpPr/>
            <p:nvPr/>
          </p:nvSpPr>
          <p:spPr>
            <a:xfrm>
              <a:off x="2234375" y="483138"/>
              <a:ext cx="42400" cy="17850"/>
            </a:xfrm>
            <a:custGeom>
              <a:avLst/>
              <a:gdLst/>
              <a:ahLst/>
              <a:cxnLst/>
              <a:rect l="l" t="t" r="r" b="b"/>
              <a:pathLst>
                <a:path w="1696" h="714" extrusionOk="0">
                  <a:moveTo>
                    <a:pt x="1" y="0"/>
                  </a:moveTo>
                  <a:lnTo>
                    <a:pt x="1696" y="0"/>
                  </a:lnTo>
                  <a:lnTo>
                    <a:pt x="1696"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3"/>
            <p:cNvSpPr/>
            <p:nvPr/>
          </p:nvSpPr>
          <p:spPr>
            <a:xfrm>
              <a:off x="2146250" y="484113"/>
              <a:ext cx="22650" cy="17350"/>
            </a:xfrm>
            <a:custGeom>
              <a:avLst/>
              <a:gdLst/>
              <a:ahLst/>
              <a:cxnLst/>
              <a:rect l="l" t="t" r="r" b="b"/>
              <a:pathLst>
                <a:path w="906" h="694" extrusionOk="0">
                  <a:moveTo>
                    <a:pt x="0" y="0"/>
                  </a:moveTo>
                  <a:lnTo>
                    <a:pt x="906" y="0"/>
                  </a:lnTo>
                  <a:lnTo>
                    <a:pt x="906" y="693"/>
                  </a:lnTo>
                  <a:lnTo>
                    <a:pt x="0" y="69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4">
  <p:cSld name="TITLE_AND_BODY_1_1">
    <p:spTree>
      <p:nvGrpSpPr>
        <p:cNvPr id="1" name="Shape 928"/>
        <p:cNvGrpSpPr/>
        <p:nvPr/>
      </p:nvGrpSpPr>
      <p:grpSpPr>
        <a:xfrm>
          <a:off x="0" y="0"/>
          <a:ext cx="0" cy="0"/>
          <a:chOff x="0" y="0"/>
          <a:chExt cx="0" cy="0"/>
        </a:xfrm>
      </p:grpSpPr>
      <p:grpSp>
        <p:nvGrpSpPr>
          <p:cNvPr id="929" name="Google Shape;929;p25"/>
          <p:cNvGrpSpPr/>
          <p:nvPr/>
        </p:nvGrpSpPr>
        <p:grpSpPr>
          <a:xfrm>
            <a:off x="-12" y="0"/>
            <a:ext cx="9144013" cy="5138349"/>
            <a:chOff x="-12" y="0"/>
            <a:chExt cx="9144013" cy="5138349"/>
          </a:xfrm>
        </p:grpSpPr>
        <p:pic>
          <p:nvPicPr>
            <p:cNvPr id="930" name="Google Shape;930;p25"/>
            <p:cNvPicPr preferRelativeResize="0"/>
            <p:nvPr/>
          </p:nvPicPr>
          <p:blipFill rotWithShape="1">
            <a:blip r:embed="rId2">
              <a:alphaModFix/>
            </a:blip>
            <a:srcRect b="24236"/>
            <a:stretch/>
          </p:blipFill>
          <p:spPr>
            <a:xfrm rot="10800000" flipH="1">
              <a:off x="-12" y="0"/>
              <a:ext cx="9144000" cy="3896899"/>
            </a:xfrm>
            <a:prstGeom prst="rect">
              <a:avLst/>
            </a:prstGeom>
            <a:noFill/>
            <a:ln>
              <a:noFill/>
            </a:ln>
          </p:spPr>
        </p:pic>
        <p:pic>
          <p:nvPicPr>
            <p:cNvPr id="931" name="Google Shape;931;p25"/>
            <p:cNvPicPr preferRelativeResize="0"/>
            <p:nvPr/>
          </p:nvPicPr>
          <p:blipFill rotWithShape="1">
            <a:blip r:embed="rId2">
              <a:alphaModFix/>
            </a:blip>
            <a:srcRect b="24236"/>
            <a:stretch/>
          </p:blipFill>
          <p:spPr>
            <a:xfrm>
              <a:off x="0" y="1241450"/>
              <a:ext cx="9144000" cy="3896899"/>
            </a:xfrm>
            <a:prstGeom prst="rect">
              <a:avLst/>
            </a:prstGeom>
            <a:noFill/>
            <a:ln>
              <a:noFill/>
            </a:ln>
          </p:spPr>
        </p:pic>
      </p:grpSp>
      <p:grpSp>
        <p:nvGrpSpPr>
          <p:cNvPr id="932" name="Google Shape;932;p25"/>
          <p:cNvGrpSpPr/>
          <p:nvPr/>
        </p:nvGrpSpPr>
        <p:grpSpPr>
          <a:xfrm rot="10800000" flipH="1">
            <a:off x="228588" y="4173900"/>
            <a:ext cx="737713" cy="737700"/>
            <a:chOff x="-2006175" y="1131150"/>
            <a:chExt cx="737713" cy="737700"/>
          </a:xfrm>
        </p:grpSpPr>
        <p:sp>
          <p:nvSpPr>
            <p:cNvPr id="933" name="Google Shape;933;p25"/>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5"/>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25"/>
          <p:cNvGrpSpPr/>
          <p:nvPr/>
        </p:nvGrpSpPr>
        <p:grpSpPr>
          <a:xfrm rot="10800000">
            <a:off x="8177688" y="4173900"/>
            <a:ext cx="737713" cy="737700"/>
            <a:chOff x="-2006175" y="1131150"/>
            <a:chExt cx="737713" cy="737700"/>
          </a:xfrm>
        </p:grpSpPr>
        <p:sp>
          <p:nvSpPr>
            <p:cNvPr id="936" name="Google Shape;936;p25"/>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5"/>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25"/>
          <p:cNvGrpSpPr/>
          <p:nvPr/>
        </p:nvGrpSpPr>
        <p:grpSpPr>
          <a:xfrm>
            <a:off x="228588" y="231900"/>
            <a:ext cx="737713" cy="737700"/>
            <a:chOff x="-2006175" y="1131150"/>
            <a:chExt cx="737713" cy="737700"/>
          </a:xfrm>
        </p:grpSpPr>
        <p:sp>
          <p:nvSpPr>
            <p:cNvPr id="939" name="Google Shape;939;p25"/>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5"/>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 name="Google Shape;941;p25"/>
          <p:cNvGrpSpPr/>
          <p:nvPr/>
        </p:nvGrpSpPr>
        <p:grpSpPr>
          <a:xfrm flipH="1">
            <a:off x="8177688" y="231900"/>
            <a:ext cx="737713" cy="737700"/>
            <a:chOff x="-2006175" y="1131150"/>
            <a:chExt cx="737713" cy="737700"/>
          </a:xfrm>
        </p:grpSpPr>
        <p:sp>
          <p:nvSpPr>
            <p:cNvPr id="942" name="Google Shape;942;p25"/>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5"/>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 name="Google Shape;944;p25"/>
          <p:cNvSpPr/>
          <p:nvPr/>
        </p:nvSpPr>
        <p:spPr>
          <a:xfrm>
            <a:off x="8430775" y="467125"/>
            <a:ext cx="248100" cy="24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5"/>
          <p:cNvSpPr txBox="1">
            <a:spLocks noGrp="1"/>
          </p:cNvSpPr>
          <p:nvPr>
            <p:ph type="title"/>
          </p:nvPr>
        </p:nvSpPr>
        <p:spPr>
          <a:xfrm>
            <a:off x="720000" y="445025"/>
            <a:ext cx="3684600" cy="11070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46" name="Google Shape;946;p25"/>
          <p:cNvSpPr txBox="1">
            <a:spLocks noGrp="1"/>
          </p:cNvSpPr>
          <p:nvPr>
            <p:ph type="body" idx="1"/>
          </p:nvPr>
        </p:nvSpPr>
        <p:spPr>
          <a:xfrm>
            <a:off x="727275" y="2086600"/>
            <a:ext cx="3684600" cy="2517300"/>
          </a:xfrm>
          <a:prstGeom prst="rect">
            <a:avLst/>
          </a:prstGeom>
        </p:spPr>
        <p:txBody>
          <a:bodyPr spcFirstLastPara="1" wrap="square" lIns="91425" tIns="91425" rIns="91425" bIns="91425" anchor="t" anchorCtr="0">
            <a:noAutofit/>
          </a:bodyPr>
          <a:lstStyle>
            <a:lvl1pPr marL="457200" lvl="0" indent="-323850" rtl="0">
              <a:lnSpc>
                <a:spcPct val="100000"/>
              </a:lnSpc>
              <a:spcBef>
                <a:spcPts val="0"/>
              </a:spcBef>
              <a:spcAft>
                <a:spcPts val="0"/>
              </a:spcAft>
              <a:buClr>
                <a:schemeClr val="dk1"/>
              </a:buClr>
              <a:buSzPts val="1500"/>
              <a:buFont typeface="Barlow"/>
              <a:buAutoNum type="arabicPeriod"/>
              <a:defRPr>
                <a:latin typeface="Anaheim"/>
                <a:ea typeface="Anaheim"/>
                <a:cs typeface="Anaheim"/>
                <a:sym typeface="Anaheim"/>
              </a:defRPr>
            </a:lvl1pPr>
            <a:lvl2pPr marL="914400" lvl="1" indent="-317500" rtl="0">
              <a:lnSpc>
                <a:spcPct val="100000"/>
              </a:lnSpc>
              <a:spcBef>
                <a:spcPts val="0"/>
              </a:spcBef>
              <a:spcAft>
                <a:spcPts val="0"/>
              </a:spcAft>
              <a:buClr>
                <a:srgbClr val="000000"/>
              </a:buClr>
              <a:buSzPts val="1400"/>
              <a:buFont typeface="Arimo"/>
              <a:buAutoNum type="alphaLcPeriod"/>
              <a:defRPr/>
            </a:lvl2pPr>
            <a:lvl3pPr marL="1371600" lvl="2" indent="-317500" rtl="0">
              <a:lnSpc>
                <a:spcPct val="100000"/>
              </a:lnSpc>
              <a:spcBef>
                <a:spcPts val="0"/>
              </a:spcBef>
              <a:spcAft>
                <a:spcPts val="0"/>
              </a:spcAft>
              <a:buClr>
                <a:srgbClr val="000000"/>
              </a:buClr>
              <a:buSzPts val="1400"/>
              <a:buFont typeface="Arimo"/>
              <a:buAutoNum type="romanLcPeriod"/>
              <a:defRPr/>
            </a:lvl3pPr>
            <a:lvl4pPr marL="1828800" lvl="3" indent="-317500" rtl="0">
              <a:lnSpc>
                <a:spcPct val="100000"/>
              </a:lnSpc>
              <a:spcBef>
                <a:spcPts val="0"/>
              </a:spcBef>
              <a:spcAft>
                <a:spcPts val="0"/>
              </a:spcAft>
              <a:buClr>
                <a:srgbClr val="000000"/>
              </a:buClr>
              <a:buSzPts val="1400"/>
              <a:buFont typeface="Arimo"/>
              <a:buAutoNum type="arabicPeriod"/>
              <a:defRPr/>
            </a:lvl4pPr>
            <a:lvl5pPr marL="2286000" lvl="4" indent="-317500" rtl="0">
              <a:lnSpc>
                <a:spcPct val="100000"/>
              </a:lnSpc>
              <a:spcBef>
                <a:spcPts val="0"/>
              </a:spcBef>
              <a:spcAft>
                <a:spcPts val="0"/>
              </a:spcAft>
              <a:buClr>
                <a:srgbClr val="000000"/>
              </a:buClr>
              <a:buSzPts val="1400"/>
              <a:buFont typeface="Arimo"/>
              <a:buAutoNum type="alphaLcPeriod"/>
              <a:defRPr/>
            </a:lvl5pPr>
            <a:lvl6pPr marL="2743200" lvl="5" indent="-317500" rtl="0">
              <a:lnSpc>
                <a:spcPct val="100000"/>
              </a:lnSpc>
              <a:spcBef>
                <a:spcPts val="0"/>
              </a:spcBef>
              <a:spcAft>
                <a:spcPts val="0"/>
              </a:spcAft>
              <a:buClr>
                <a:srgbClr val="000000"/>
              </a:buClr>
              <a:buSzPts val="1400"/>
              <a:buFont typeface="Arimo"/>
              <a:buAutoNum type="romanLcPeriod"/>
              <a:defRPr/>
            </a:lvl6pPr>
            <a:lvl7pPr marL="3200400" lvl="6" indent="-317500" rtl="0">
              <a:lnSpc>
                <a:spcPct val="100000"/>
              </a:lnSpc>
              <a:spcBef>
                <a:spcPts val="0"/>
              </a:spcBef>
              <a:spcAft>
                <a:spcPts val="0"/>
              </a:spcAft>
              <a:buClr>
                <a:srgbClr val="000000"/>
              </a:buClr>
              <a:buSzPts val="1400"/>
              <a:buFont typeface="Arimo"/>
              <a:buAutoNum type="arabicPeriod"/>
              <a:defRPr/>
            </a:lvl7pPr>
            <a:lvl8pPr marL="3657600" lvl="7" indent="-317500" rtl="0">
              <a:lnSpc>
                <a:spcPct val="100000"/>
              </a:lnSpc>
              <a:spcBef>
                <a:spcPts val="0"/>
              </a:spcBef>
              <a:spcAft>
                <a:spcPts val="0"/>
              </a:spcAft>
              <a:buClr>
                <a:srgbClr val="000000"/>
              </a:buClr>
              <a:buSzPts val="1400"/>
              <a:buFont typeface="Arimo"/>
              <a:buAutoNum type="alphaLcPeriod"/>
              <a:defRPr/>
            </a:lvl8pPr>
            <a:lvl9pPr marL="4114800" lvl="8" indent="-317500" rtl="0">
              <a:lnSpc>
                <a:spcPct val="100000"/>
              </a:lnSpc>
              <a:spcBef>
                <a:spcPts val="0"/>
              </a:spcBef>
              <a:spcAft>
                <a:spcPts val="0"/>
              </a:spcAft>
              <a:buClr>
                <a:srgbClr val="000000"/>
              </a:buClr>
              <a:buSzPts val="1400"/>
              <a:buFont typeface="Arimo"/>
              <a:buAutoNum type="romanLcPeriod"/>
              <a:defRPr/>
            </a:lvl9pPr>
          </a:lstStyle>
          <a:p>
            <a:endParaRPr/>
          </a:p>
        </p:txBody>
      </p:sp>
      <p:sp>
        <p:nvSpPr>
          <p:cNvPr id="947" name="Google Shape;947;p25"/>
          <p:cNvSpPr>
            <a:spLocks noGrp="1"/>
          </p:cNvSpPr>
          <p:nvPr>
            <p:ph type="pic" idx="2"/>
          </p:nvPr>
        </p:nvSpPr>
        <p:spPr>
          <a:xfrm>
            <a:off x="4631612" y="539500"/>
            <a:ext cx="3594000" cy="4064400"/>
          </a:xfrm>
          <a:prstGeom prst="rect">
            <a:avLst/>
          </a:prstGeom>
          <a:no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489"/>
        <p:cNvGrpSpPr/>
        <p:nvPr/>
      </p:nvGrpSpPr>
      <p:grpSpPr>
        <a:xfrm>
          <a:off x="0" y="0"/>
          <a:ext cx="0" cy="0"/>
          <a:chOff x="0" y="0"/>
          <a:chExt cx="0" cy="0"/>
        </a:xfrm>
      </p:grpSpPr>
      <p:grpSp>
        <p:nvGrpSpPr>
          <p:cNvPr id="1490" name="Google Shape;1490;p36"/>
          <p:cNvGrpSpPr/>
          <p:nvPr/>
        </p:nvGrpSpPr>
        <p:grpSpPr>
          <a:xfrm rot="10800000" flipH="1">
            <a:off x="-12" y="0"/>
            <a:ext cx="9144013" cy="5138349"/>
            <a:chOff x="-12" y="0"/>
            <a:chExt cx="9144013" cy="5138349"/>
          </a:xfrm>
        </p:grpSpPr>
        <p:pic>
          <p:nvPicPr>
            <p:cNvPr id="1491" name="Google Shape;1491;p36"/>
            <p:cNvPicPr preferRelativeResize="0"/>
            <p:nvPr/>
          </p:nvPicPr>
          <p:blipFill rotWithShape="1">
            <a:blip r:embed="rId2">
              <a:alphaModFix/>
            </a:blip>
            <a:srcRect b="24236"/>
            <a:stretch/>
          </p:blipFill>
          <p:spPr>
            <a:xfrm rot="10800000" flipH="1">
              <a:off x="-12" y="0"/>
              <a:ext cx="9144000" cy="3896899"/>
            </a:xfrm>
            <a:prstGeom prst="rect">
              <a:avLst/>
            </a:prstGeom>
            <a:noFill/>
            <a:ln>
              <a:noFill/>
            </a:ln>
          </p:spPr>
        </p:pic>
        <p:pic>
          <p:nvPicPr>
            <p:cNvPr id="1492" name="Google Shape;1492;p36"/>
            <p:cNvPicPr preferRelativeResize="0"/>
            <p:nvPr/>
          </p:nvPicPr>
          <p:blipFill rotWithShape="1">
            <a:blip r:embed="rId2">
              <a:alphaModFix/>
            </a:blip>
            <a:srcRect b="24236"/>
            <a:stretch/>
          </p:blipFill>
          <p:spPr>
            <a:xfrm>
              <a:off x="0" y="1241450"/>
              <a:ext cx="9144000" cy="3896899"/>
            </a:xfrm>
            <a:prstGeom prst="rect">
              <a:avLst/>
            </a:prstGeom>
            <a:noFill/>
            <a:ln>
              <a:noFill/>
            </a:ln>
          </p:spPr>
        </p:pic>
      </p:grpSp>
      <p:grpSp>
        <p:nvGrpSpPr>
          <p:cNvPr id="1493" name="Google Shape;1493;p36"/>
          <p:cNvGrpSpPr/>
          <p:nvPr/>
        </p:nvGrpSpPr>
        <p:grpSpPr>
          <a:xfrm>
            <a:off x="228588" y="226749"/>
            <a:ext cx="737713" cy="737700"/>
            <a:chOff x="-2006175" y="1131150"/>
            <a:chExt cx="737713" cy="737700"/>
          </a:xfrm>
        </p:grpSpPr>
        <p:sp>
          <p:nvSpPr>
            <p:cNvPr id="1494" name="Google Shape;1494;p36"/>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6"/>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36"/>
          <p:cNvGrpSpPr/>
          <p:nvPr/>
        </p:nvGrpSpPr>
        <p:grpSpPr>
          <a:xfrm flipH="1">
            <a:off x="8177688" y="226749"/>
            <a:ext cx="737713" cy="737700"/>
            <a:chOff x="-2006175" y="1131150"/>
            <a:chExt cx="737713" cy="737700"/>
          </a:xfrm>
        </p:grpSpPr>
        <p:sp>
          <p:nvSpPr>
            <p:cNvPr id="1497" name="Google Shape;1497;p36"/>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6"/>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 name="Google Shape;1499;p36"/>
          <p:cNvGrpSpPr/>
          <p:nvPr/>
        </p:nvGrpSpPr>
        <p:grpSpPr>
          <a:xfrm rot="10800000" flipH="1">
            <a:off x="228588" y="4168749"/>
            <a:ext cx="737713" cy="737700"/>
            <a:chOff x="-2006175" y="1131150"/>
            <a:chExt cx="737713" cy="737700"/>
          </a:xfrm>
        </p:grpSpPr>
        <p:sp>
          <p:nvSpPr>
            <p:cNvPr id="1500" name="Google Shape;1500;p36"/>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6"/>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 name="Google Shape;1502;p36"/>
          <p:cNvGrpSpPr/>
          <p:nvPr/>
        </p:nvGrpSpPr>
        <p:grpSpPr>
          <a:xfrm rot="10800000">
            <a:off x="8177688" y="4168749"/>
            <a:ext cx="737713" cy="737700"/>
            <a:chOff x="-2006175" y="1131150"/>
            <a:chExt cx="737713" cy="737700"/>
          </a:xfrm>
        </p:grpSpPr>
        <p:sp>
          <p:nvSpPr>
            <p:cNvPr id="1503" name="Google Shape;1503;p36"/>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6"/>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5" name="Google Shape;1505;p36"/>
          <p:cNvSpPr/>
          <p:nvPr/>
        </p:nvSpPr>
        <p:spPr>
          <a:xfrm rot="10800000" flipH="1">
            <a:off x="8430775" y="4423125"/>
            <a:ext cx="248100" cy="24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6" name="Google Shape;1506;p36"/>
          <p:cNvGrpSpPr/>
          <p:nvPr/>
        </p:nvGrpSpPr>
        <p:grpSpPr>
          <a:xfrm>
            <a:off x="3449021" y="211900"/>
            <a:ext cx="4477873" cy="233125"/>
            <a:chOff x="6105481" y="211900"/>
            <a:chExt cx="2049933" cy="233125"/>
          </a:xfrm>
        </p:grpSpPr>
        <p:sp>
          <p:nvSpPr>
            <p:cNvPr id="1507" name="Google Shape;1507;p36"/>
            <p:cNvSpPr/>
            <p:nvPr/>
          </p:nvSpPr>
          <p:spPr>
            <a:xfrm>
              <a:off x="6717286" y="427650"/>
              <a:ext cx="366815" cy="17375"/>
            </a:xfrm>
            <a:custGeom>
              <a:avLst/>
              <a:gdLst/>
              <a:ahLst/>
              <a:cxnLst/>
              <a:rect l="l" t="t" r="r" b="b"/>
              <a:pathLst>
                <a:path w="15777" h="695" extrusionOk="0">
                  <a:moveTo>
                    <a:pt x="0" y="1"/>
                  </a:moveTo>
                  <a:lnTo>
                    <a:pt x="15777" y="1"/>
                  </a:lnTo>
                  <a:lnTo>
                    <a:pt x="15777" y="694"/>
                  </a:lnTo>
                  <a:lnTo>
                    <a:pt x="0"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6"/>
            <p:cNvSpPr/>
            <p:nvPr/>
          </p:nvSpPr>
          <p:spPr>
            <a:xfrm>
              <a:off x="6559627" y="280300"/>
              <a:ext cx="549118" cy="17825"/>
            </a:xfrm>
            <a:custGeom>
              <a:avLst/>
              <a:gdLst/>
              <a:ahLst/>
              <a:cxnLst/>
              <a:rect l="l" t="t" r="r" b="b"/>
              <a:pathLst>
                <a:path w="23618" h="713" extrusionOk="0">
                  <a:moveTo>
                    <a:pt x="1" y="0"/>
                  </a:moveTo>
                  <a:lnTo>
                    <a:pt x="23617" y="0"/>
                  </a:lnTo>
                  <a:lnTo>
                    <a:pt x="23617"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6"/>
            <p:cNvSpPr/>
            <p:nvPr/>
          </p:nvSpPr>
          <p:spPr>
            <a:xfrm>
              <a:off x="6751766" y="242250"/>
              <a:ext cx="548654" cy="17850"/>
            </a:xfrm>
            <a:custGeom>
              <a:avLst/>
              <a:gdLst/>
              <a:ahLst/>
              <a:cxnLst/>
              <a:rect l="l" t="t" r="r" b="b"/>
              <a:pathLst>
                <a:path w="23598" h="714" extrusionOk="0">
                  <a:moveTo>
                    <a:pt x="0" y="0"/>
                  </a:moveTo>
                  <a:lnTo>
                    <a:pt x="23598" y="0"/>
                  </a:lnTo>
                  <a:lnTo>
                    <a:pt x="23598"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6"/>
            <p:cNvSpPr/>
            <p:nvPr/>
          </p:nvSpPr>
          <p:spPr>
            <a:xfrm>
              <a:off x="6105481" y="288950"/>
              <a:ext cx="1292584" cy="17850"/>
            </a:xfrm>
            <a:custGeom>
              <a:avLst/>
              <a:gdLst/>
              <a:ahLst/>
              <a:cxnLst/>
              <a:rect l="l" t="t" r="r" b="b"/>
              <a:pathLst>
                <a:path w="55595" h="714" extrusionOk="0">
                  <a:moveTo>
                    <a:pt x="1" y="1"/>
                  </a:moveTo>
                  <a:lnTo>
                    <a:pt x="55594" y="1"/>
                  </a:lnTo>
                  <a:lnTo>
                    <a:pt x="55594"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6"/>
            <p:cNvSpPr/>
            <p:nvPr/>
          </p:nvSpPr>
          <p:spPr>
            <a:xfrm>
              <a:off x="6287321" y="314475"/>
              <a:ext cx="555373" cy="17850"/>
            </a:xfrm>
            <a:custGeom>
              <a:avLst/>
              <a:gdLst/>
              <a:ahLst/>
              <a:cxnLst/>
              <a:rect l="l" t="t" r="r" b="b"/>
              <a:pathLst>
                <a:path w="23887" h="714" extrusionOk="0">
                  <a:moveTo>
                    <a:pt x="1" y="1"/>
                  </a:moveTo>
                  <a:lnTo>
                    <a:pt x="23887" y="1"/>
                  </a:lnTo>
                  <a:lnTo>
                    <a:pt x="23887"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6"/>
            <p:cNvSpPr/>
            <p:nvPr/>
          </p:nvSpPr>
          <p:spPr>
            <a:xfrm>
              <a:off x="6574856" y="211900"/>
              <a:ext cx="192161" cy="17375"/>
            </a:xfrm>
            <a:custGeom>
              <a:avLst/>
              <a:gdLst/>
              <a:ahLst/>
              <a:cxnLst/>
              <a:rect l="l" t="t" r="r" b="b"/>
              <a:pathLst>
                <a:path w="8265" h="695" extrusionOk="0">
                  <a:moveTo>
                    <a:pt x="1" y="1"/>
                  </a:moveTo>
                  <a:lnTo>
                    <a:pt x="8264" y="1"/>
                  </a:lnTo>
                  <a:lnTo>
                    <a:pt x="8264"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6"/>
            <p:cNvSpPr/>
            <p:nvPr/>
          </p:nvSpPr>
          <p:spPr>
            <a:xfrm>
              <a:off x="6416313" y="220575"/>
              <a:ext cx="451469" cy="17850"/>
            </a:xfrm>
            <a:custGeom>
              <a:avLst/>
              <a:gdLst/>
              <a:ahLst/>
              <a:cxnLst/>
              <a:rect l="l" t="t" r="r" b="b"/>
              <a:pathLst>
                <a:path w="19418" h="714" extrusionOk="0">
                  <a:moveTo>
                    <a:pt x="0" y="1"/>
                  </a:moveTo>
                  <a:lnTo>
                    <a:pt x="19418" y="1"/>
                  </a:lnTo>
                  <a:lnTo>
                    <a:pt x="19418"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6"/>
            <p:cNvSpPr/>
            <p:nvPr/>
          </p:nvSpPr>
          <p:spPr>
            <a:xfrm>
              <a:off x="6566788" y="235975"/>
              <a:ext cx="1588626" cy="17375"/>
            </a:xfrm>
            <a:custGeom>
              <a:avLst/>
              <a:gdLst/>
              <a:ahLst/>
              <a:cxnLst/>
              <a:rect l="l" t="t" r="r" b="b"/>
              <a:pathLst>
                <a:path w="68328" h="695" extrusionOk="0">
                  <a:moveTo>
                    <a:pt x="1" y="1"/>
                  </a:moveTo>
                  <a:lnTo>
                    <a:pt x="68327" y="1"/>
                  </a:lnTo>
                  <a:lnTo>
                    <a:pt x="68327"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 name="Google Shape;1515;p36"/>
          <p:cNvGrpSpPr/>
          <p:nvPr/>
        </p:nvGrpSpPr>
        <p:grpSpPr>
          <a:xfrm>
            <a:off x="1931064" y="4827550"/>
            <a:ext cx="5082826" cy="168100"/>
            <a:chOff x="3535000" y="5383350"/>
            <a:chExt cx="1616675" cy="168100"/>
          </a:xfrm>
        </p:grpSpPr>
        <p:sp>
          <p:nvSpPr>
            <p:cNvPr id="1516" name="Google Shape;1516;p36"/>
            <p:cNvSpPr/>
            <p:nvPr/>
          </p:nvSpPr>
          <p:spPr>
            <a:xfrm>
              <a:off x="3894725" y="5471000"/>
              <a:ext cx="1256950" cy="17850"/>
            </a:xfrm>
            <a:custGeom>
              <a:avLst/>
              <a:gdLst/>
              <a:ahLst/>
              <a:cxnLst/>
              <a:rect l="l" t="t" r="r" b="b"/>
              <a:pathLst>
                <a:path w="50278" h="714" extrusionOk="0">
                  <a:moveTo>
                    <a:pt x="1" y="0"/>
                  </a:moveTo>
                  <a:lnTo>
                    <a:pt x="50278" y="0"/>
                  </a:lnTo>
                  <a:lnTo>
                    <a:pt x="50278"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6"/>
            <p:cNvSpPr/>
            <p:nvPr/>
          </p:nvSpPr>
          <p:spPr>
            <a:xfrm>
              <a:off x="3535000" y="5383350"/>
              <a:ext cx="1256950" cy="17375"/>
            </a:xfrm>
            <a:custGeom>
              <a:avLst/>
              <a:gdLst/>
              <a:ahLst/>
              <a:cxnLst/>
              <a:rect l="l" t="t" r="r" b="b"/>
              <a:pathLst>
                <a:path w="50278" h="695" extrusionOk="0">
                  <a:moveTo>
                    <a:pt x="0" y="1"/>
                  </a:moveTo>
                  <a:lnTo>
                    <a:pt x="50277" y="1"/>
                  </a:lnTo>
                  <a:lnTo>
                    <a:pt x="50277" y="694"/>
                  </a:lnTo>
                  <a:lnTo>
                    <a:pt x="0"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6"/>
            <p:cNvSpPr/>
            <p:nvPr/>
          </p:nvSpPr>
          <p:spPr>
            <a:xfrm>
              <a:off x="4361375" y="5488825"/>
              <a:ext cx="533625" cy="17825"/>
            </a:xfrm>
            <a:custGeom>
              <a:avLst/>
              <a:gdLst/>
              <a:ahLst/>
              <a:cxnLst/>
              <a:rect l="l" t="t" r="r" b="b"/>
              <a:pathLst>
                <a:path w="21345" h="713" extrusionOk="0">
                  <a:moveTo>
                    <a:pt x="1" y="0"/>
                  </a:moveTo>
                  <a:lnTo>
                    <a:pt x="21344" y="0"/>
                  </a:lnTo>
                  <a:lnTo>
                    <a:pt x="21344"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6"/>
            <p:cNvSpPr/>
            <p:nvPr/>
          </p:nvSpPr>
          <p:spPr>
            <a:xfrm>
              <a:off x="4455775" y="5420425"/>
              <a:ext cx="439225" cy="17850"/>
            </a:xfrm>
            <a:custGeom>
              <a:avLst/>
              <a:gdLst/>
              <a:ahLst/>
              <a:cxnLst/>
              <a:rect l="l" t="t" r="r" b="b"/>
              <a:pathLst>
                <a:path w="17569" h="714" extrusionOk="0">
                  <a:moveTo>
                    <a:pt x="0" y="1"/>
                  </a:moveTo>
                  <a:lnTo>
                    <a:pt x="17568" y="1"/>
                  </a:lnTo>
                  <a:lnTo>
                    <a:pt x="17568" y="714"/>
                  </a:lnTo>
                  <a:lnTo>
                    <a:pt x="0"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6"/>
            <p:cNvSpPr/>
            <p:nvPr/>
          </p:nvSpPr>
          <p:spPr>
            <a:xfrm>
              <a:off x="4389325" y="5486900"/>
              <a:ext cx="337125" cy="17825"/>
            </a:xfrm>
            <a:custGeom>
              <a:avLst/>
              <a:gdLst/>
              <a:ahLst/>
              <a:cxnLst/>
              <a:rect l="l" t="t" r="r" b="b"/>
              <a:pathLst>
                <a:path w="13485" h="713" extrusionOk="0">
                  <a:moveTo>
                    <a:pt x="0" y="0"/>
                  </a:moveTo>
                  <a:lnTo>
                    <a:pt x="13484" y="0"/>
                  </a:lnTo>
                  <a:lnTo>
                    <a:pt x="13484"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6"/>
            <p:cNvSpPr/>
            <p:nvPr/>
          </p:nvSpPr>
          <p:spPr>
            <a:xfrm>
              <a:off x="4381125" y="5497975"/>
              <a:ext cx="336650" cy="17825"/>
            </a:xfrm>
            <a:custGeom>
              <a:avLst/>
              <a:gdLst/>
              <a:ahLst/>
              <a:cxnLst/>
              <a:rect l="l" t="t" r="r" b="b"/>
              <a:pathLst>
                <a:path w="13466" h="713" extrusionOk="0">
                  <a:moveTo>
                    <a:pt x="1" y="0"/>
                  </a:moveTo>
                  <a:lnTo>
                    <a:pt x="13465" y="0"/>
                  </a:lnTo>
                  <a:lnTo>
                    <a:pt x="13465"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6"/>
            <p:cNvSpPr/>
            <p:nvPr/>
          </p:nvSpPr>
          <p:spPr>
            <a:xfrm>
              <a:off x="3992500" y="5533600"/>
              <a:ext cx="793650" cy="17850"/>
            </a:xfrm>
            <a:custGeom>
              <a:avLst/>
              <a:gdLst/>
              <a:ahLst/>
              <a:cxnLst/>
              <a:rect l="l" t="t" r="r" b="b"/>
              <a:pathLst>
                <a:path w="31746" h="714" extrusionOk="0">
                  <a:moveTo>
                    <a:pt x="0" y="1"/>
                  </a:moveTo>
                  <a:lnTo>
                    <a:pt x="31746" y="1"/>
                  </a:lnTo>
                  <a:lnTo>
                    <a:pt x="31746"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36"/>
          <p:cNvGrpSpPr/>
          <p:nvPr/>
        </p:nvGrpSpPr>
        <p:grpSpPr>
          <a:xfrm>
            <a:off x="416700" y="502888"/>
            <a:ext cx="1444750" cy="73225"/>
            <a:chOff x="4581950" y="5504700"/>
            <a:chExt cx="1444750" cy="73225"/>
          </a:xfrm>
        </p:grpSpPr>
        <p:sp>
          <p:nvSpPr>
            <p:cNvPr id="1524" name="Google Shape;1524;p36"/>
            <p:cNvSpPr/>
            <p:nvPr/>
          </p:nvSpPr>
          <p:spPr>
            <a:xfrm>
              <a:off x="4581950" y="5555275"/>
              <a:ext cx="964150" cy="17850"/>
            </a:xfrm>
            <a:custGeom>
              <a:avLst/>
              <a:gdLst/>
              <a:ahLst/>
              <a:cxnLst/>
              <a:rect l="l" t="t" r="r" b="b"/>
              <a:pathLst>
                <a:path w="38566" h="714" extrusionOk="0">
                  <a:moveTo>
                    <a:pt x="0" y="0"/>
                  </a:moveTo>
                  <a:lnTo>
                    <a:pt x="38565" y="0"/>
                  </a:lnTo>
                  <a:lnTo>
                    <a:pt x="38565"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6"/>
            <p:cNvSpPr/>
            <p:nvPr/>
          </p:nvSpPr>
          <p:spPr>
            <a:xfrm>
              <a:off x="5495975" y="5513375"/>
              <a:ext cx="119475" cy="17850"/>
            </a:xfrm>
            <a:custGeom>
              <a:avLst/>
              <a:gdLst/>
              <a:ahLst/>
              <a:cxnLst/>
              <a:rect l="l" t="t" r="r" b="b"/>
              <a:pathLst>
                <a:path w="4779" h="714" extrusionOk="0">
                  <a:moveTo>
                    <a:pt x="1" y="1"/>
                  </a:moveTo>
                  <a:lnTo>
                    <a:pt x="4778" y="1"/>
                  </a:lnTo>
                  <a:lnTo>
                    <a:pt x="4778"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6"/>
            <p:cNvSpPr/>
            <p:nvPr/>
          </p:nvSpPr>
          <p:spPr>
            <a:xfrm>
              <a:off x="5746400" y="5504700"/>
              <a:ext cx="280300" cy="17850"/>
            </a:xfrm>
            <a:custGeom>
              <a:avLst/>
              <a:gdLst/>
              <a:ahLst/>
              <a:cxnLst/>
              <a:rect l="l" t="t" r="r" b="b"/>
              <a:pathLst>
                <a:path w="11212" h="714" extrusionOk="0">
                  <a:moveTo>
                    <a:pt x="1" y="1"/>
                  </a:moveTo>
                  <a:lnTo>
                    <a:pt x="11212" y="1"/>
                  </a:lnTo>
                  <a:lnTo>
                    <a:pt x="11212"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6"/>
            <p:cNvSpPr/>
            <p:nvPr/>
          </p:nvSpPr>
          <p:spPr>
            <a:xfrm>
              <a:off x="5355850" y="5560575"/>
              <a:ext cx="280775" cy="17350"/>
            </a:xfrm>
            <a:custGeom>
              <a:avLst/>
              <a:gdLst/>
              <a:ahLst/>
              <a:cxnLst/>
              <a:rect l="l" t="t" r="r" b="b"/>
              <a:pathLst>
                <a:path w="11231" h="694" extrusionOk="0">
                  <a:moveTo>
                    <a:pt x="0" y="0"/>
                  </a:moveTo>
                  <a:lnTo>
                    <a:pt x="11231" y="0"/>
                  </a:lnTo>
                  <a:lnTo>
                    <a:pt x="11231" y="694"/>
                  </a:lnTo>
                  <a:lnTo>
                    <a:pt x="0"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36"/>
          <p:cNvGrpSpPr/>
          <p:nvPr/>
        </p:nvGrpSpPr>
        <p:grpSpPr>
          <a:xfrm>
            <a:off x="7475825" y="4502138"/>
            <a:ext cx="1277175" cy="203725"/>
            <a:chOff x="7475825" y="4502138"/>
            <a:chExt cx="1277175" cy="203725"/>
          </a:xfrm>
        </p:grpSpPr>
        <p:sp>
          <p:nvSpPr>
            <p:cNvPr id="1529" name="Google Shape;1529;p36"/>
            <p:cNvSpPr/>
            <p:nvPr/>
          </p:nvSpPr>
          <p:spPr>
            <a:xfrm>
              <a:off x="7475825" y="4685138"/>
              <a:ext cx="1256950" cy="17825"/>
            </a:xfrm>
            <a:custGeom>
              <a:avLst/>
              <a:gdLst/>
              <a:ahLst/>
              <a:cxnLst/>
              <a:rect l="l" t="t" r="r" b="b"/>
              <a:pathLst>
                <a:path w="50278" h="713" extrusionOk="0">
                  <a:moveTo>
                    <a:pt x="1" y="0"/>
                  </a:moveTo>
                  <a:lnTo>
                    <a:pt x="50278" y="0"/>
                  </a:lnTo>
                  <a:lnTo>
                    <a:pt x="50278"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6"/>
            <p:cNvSpPr/>
            <p:nvPr/>
          </p:nvSpPr>
          <p:spPr>
            <a:xfrm>
              <a:off x="8223725" y="4643238"/>
              <a:ext cx="155575" cy="17850"/>
            </a:xfrm>
            <a:custGeom>
              <a:avLst/>
              <a:gdLst/>
              <a:ahLst/>
              <a:cxnLst/>
              <a:rect l="l" t="t" r="r" b="b"/>
              <a:pathLst>
                <a:path w="6223" h="714" extrusionOk="0">
                  <a:moveTo>
                    <a:pt x="1" y="0"/>
                  </a:moveTo>
                  <a:lnTo>
                    <a:pt x="6223" y="0"/>
                  </a:lnTo>
                  <a:lnTo>
                    <a:pt x="6223"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6"/>
            <p:cNvSpPr/>
            <p:nvPr/>
          </p:nvSpPr>
          <p:spPr>
            <a:xfrm>
              <a:off x="8276700" y="4643238"/>
              <a:ext cx="155100" cy="17850"/>
            </a:xfrm>
            <a:custGeom>
              <a:avLst/>
              <a:gdLst/>
              <a:ahLst/>
              <a:cxnLst/>
              <a:rect l="l" t="t" r="r" b="b"/>
              <a:pathLst>
                <a:path w="6204" h="714" extrusionOk="0">
                  <a:moveTo>
                    <a:pt x="1" y="0"/>
                  </a:moveTo>
                  <a:lnTo>
                    <a:pt x="6203" y="0"/>
                  </a:lnTo>
                  <a:lnTo>
                    <a:pt x="6203"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6"/>
            <p:cNvSpPr/>
            <p:nvPr/>
          </p:nvSpPr>
          <p:spPr>
            <a:xfrm>
              <a:off x="8281050" y="4575813"/>
              <a:ext cx="22650" cy="17850"/>
            </a:xfrm>
            <a:custGeom>
              <a:avLst/>
              <a:gdLst/>
              <a:ahLst/>
              <a:cxnLst/>
              <a:rect l="l" t="t" r="r" b="b"/>
              <a:pathLst>
                <a:path w="906" h="714" extrusionOk="0">
                  <a:moveTo>
                    <a:pt x="0" y="0"/>
                  </a:moveTo>
                  <a:lnTo>
                    <a:pt x="905" y="0"/>
                  </a:lnTo>
                  <a:lnTo>
                    <a:pt x="905"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6"/>
            <p:cNvSpPr/>
            <p:nvPr/>
          </p:nvSpPr>
          <p:spPr>
            <a:xfrm>
              <a:off x="8407700" y="4537763"/>
              <a:ext cx="345300" cy="17850"/>
            </a:xfrm>
            <a:custGeom>
              <a:avLst/>
              <a:gdLst/>
              <a:ahLst/>
              <a:cxnLst/>
              <a:rect l="l" t="t" r="r" b="b"/>
              <a:pathLst>
                <a:path w="13812" h="714" extrusionOk="0">
                  <a:moveTo>
                    <a:pt x="0" y="1"/>
                  </a:moveTo>
                  <a:lnTo>
                    <a:pt x="13812" y="1"/>
                  </a:lnTo>
                  <a:lnTo>
                    <a:pt x="13812"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6"/>
            <p:cNvSpPr/>
            <p:nvPr/>
          </p:nvSpPr>
          <p:spPr>
            <a:xfrm>
              <a:off x="8278150" y="4502138"/>
              <a:ext cx="280775" cy="17825"/>
            </a:xfrm>
            <a:custGeom>
              <a:avLst/>
              <a:gdLst/>
              <a:ahLst/>
              <a:cxnLst/>
              <a:rect l="l" t="t" r="r" b="b"/>
              <a:pathLst>
                <a:path w="11231" h="713" extrusionOk="0">
                  <a:moveTo>
                    <a:pt x="0" y="0"/>
                  </a:moveTo>
                  <a:lnTo>
                    <a:pt x="11231" y="0"/>
                  </a:lnTo>
                  <a:lnTo>
                    <a:pt x="11231"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6"/>
            <p:cNvSpPr/>
            <p:nvPr/>
          </p:nvSpPr>
          <p:spPr>
            <a:xfrm>
              <a:off x="8390850" y="4688013"/>
              <a:ext cx="18300" cy="17850"/>
            </a:xfrm>
            <a:custGeom>
              <a:avLst/>
              <a:gdLst/>
              <a:ahLst/>
              <a:cxnLst/>
              <a:rect l="l" t="t" r="r" b="b"/>
              <a:pathLst>
                <a:path w="732" h="714" extrusionOk="0">
                  <a:moveTo>
                    <a:pt x="0" y="1"/>
                  </a:moveTo>
                  <a:lnTo>
                    <a:pt x="732" y="1"/>
                  </a:lnTo>
                  <a:lnTo>
                    <a:pt x="732"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6"/>
            <p:cNvSpPr/>
            <p:nvPr/>
          </p:nvSpPr>
          <p:spPr>
            <a:xfrm>
              <a:off x="8402400" y="4646113"/>
              <a:ext cx="42400" cy="17850"/>
            </a:xfrm>
            <a:custGeom>
              <a:avLst/>
              <a:gdLst/>
              <a:ahLst/>
              <a:cxnLst/>
              <a:rect l="l" t="t" r="r" b="b"/>
              <a:pathLst>
                <a:path w="1696" h="714" extrusionOk="0">
                  <a:moveTo>
                    <a:pt x="0" y="1"/>
                  </a:moveTo>
                  <a:lnTo>
                    <a:pt x="1695" y="1"/>
                  </a:lnTo>
                  <a:lnTo>
                    <a:pt x="1695" y="714"/>
                  </a:lnTo>
                  <a:lnTo>
                    <a:pt x="0"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6"/>
            <p:cNvSpPr/>
            <p:nvPr/>
          </p:nvSpPr>
          <p:spPr>
            <a:xfrm>
              <a:off x="8360025" y="4604213"/>
              <a:ext cx="42400" cy="17850"/>
            </a:xfrm>
            <a:custGeom>
              <a:avLst/>
              <a:gdLst/>
              <a:ahLst/>
              <a:cxnLst/>
              <a:rect l="l" t="t" r="r" b="b"/>
              <a:pathLst>
                <a:path w="1696" h="714" extrusionOk="0">
                  <a:moveTo>
                    <a:pt x="0" y="1"/>
                  </a:moveTo>
                  <a:lnTo>
                    <a:pt x="1695" y="1"/>
                  </a:lnTo>
                  <a:lnTo>
                    <a:pt x="1695" y="714"/>
                  </a:lnTo>
                  <a:lnTo>
                    <a:pt x="0"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6"/>
            <p:cNvSpPr/>
            <p:nvPr/>
          </p:nvSpPr>
          <p:spPr>
            <a:xfrm>
              <a:off x="8391800" y="4545463"/>
              <a:ext cx="42400" cy="17850"/>
            </a:xfrm>
            <a:custGeom>
              <a:avLst/>
              <a:gdLst/>
              <a:ahLst/>
              <a:cxnLst/>
              <a:rect l="l" t="t" r="r" b="b"/>
              <a:pathLst>
                <a:path w="1696" h="714" extrusionOk="0">
                  <a:moveTo>
                    <a:pt x="1" y="1"/>
                  </a:moveTo>
                  <a:lnTo>
                    <a:pt x="1696" y="1"/>
                  </a:lnTo>
                  <a:lnTo>
                    <a:pt x="1696"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6"/>
            <p:cNvSpPr/>
            <p:nvPr/>
          </p:nvSpPr>
          <p:spPr>
            <a:xfrm>
              <a:off x="8407700" y="4644188"/>
              <a:ext cx="11100" cy="17850"/>
            </a:xfrm>
            <a:custGeom>
              <a:avLst/>
              <a:gdLst/>
              <a:ahLst/>
              <a:cxnLst/>
              <a:rect l="l" t="t" r="r" b="b"/>
              <a:pathLst>
                <a:path w="444" h="714" extrusionOk="0">
                  <a:moveTo>
                    <a:pt x="0" y="1"/>
                  </a:moveTo>
                  <a:lnTo>
                    <a:pt x="443" y="1"/>
                  </a:lnTo>
                  <a:lnTo>
                    <a:pt x="443" y="714"/>
                  </a:lnTo>
                  <a:lnTo>
                    <a:pt x="0"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6"/>
            <p:cNvSpPr/>
            <p:nvPr/>
          </p:nvSpPr>
          <p:spPr>
            <a:xfrm>
              <a:off x="8303675" y="4546438"/>
              <a:ext cx="22175" cy="17850"/>
            </a:xfrm>
            <a:custGeom>
              <a:avLst/>
              <a:gdLst/>
              <a:ahLst/>
              <a:cxnLst/>
              <a:rect l="l" t="t" r="r" b="b"/>
              <a:pathLst>
                <a:path w="887" h="714" extrusionOk="0">
                  <a:moveTo>
                    <a:pt x="0" y="0"/>
                  </a:moveTo>
                  <a:lnTo>
                    <a:pt x="886" y="0"/>
                  </a:lnTo>
                  <a:lnTo>
                    <a:pt x="886"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1" name="Google Shape;1541;p36"/>
          <p:cNvSpPr/>
          <p:nvPr/>
        </p:nvSpPr>
        <p:spPr>
          <a:xfrm>
            <a:off x="0" y="1030554"/>
            <a:ext cx="9143951" cy="2863768"/>
          </a:xfrm>
          <a:custGeom>
            <a:avLst/>
            <a:gdLst/>
            <a:ahLst/>
            <a:cxnLst/>
            <a:rect l="l" t="t" r="r" b="b"/>
            <a:pathLst>
              <a:path w="285414" h="89388" extrusionOk="0">
                <a:moveTo>
                  <a:pt x="285414" y="4070"/>
                </a:moveTo>
                <a:lnTo>
                  <a:pt x="284929" y="4070"/>
                </a:lnTo>
                <a:lnTo>
                  <a:pt x="284929" y="0"/>
                </a:lnTo>
                <a:lnTo>
                  <a:pt x="274324" y="0"/>
                </a:lnTo>
                <a:lnTo>
                  <a:pt x="274324" y="5190"/>
                </a:lnTo>
                <a:lnTo>
                  <a:pt x="270665" y="5190"/>
                </a:lnTo>
                <a:lnTo>
                  <a:pt x="270665" y="7878"/>
                </a:lnTo>
                <a:lnTo>
                  <a:pt x="265363" y="13404"/>
                </a:lnTo>
                <a:lnTo>
                  <a:pt x="265363" y="46000"/>
                </a:lnTo>
                <a:lnTo>
                  <a:pt x="261368" y="46000"/>
                </a:lnTo>
                <a:lnTo>
                  <a:pt x="261368" y="26846"/>
                </a:lnTo>
                <a:lnTo>
                  <a:pt x="258344" y="26846"/>
                </a:lnTo>
                <a:lnTo>
                  <a:pt x="258344" y="46411"/>
                </a:lnTo>
                <a:lnTo>
                  <a:pt x="252706" y="46411"/>
                </a:lnTo>
                <a:lnTo>
                  <a:pt x="252706" y="25016"/>
                </a:lnTo>
                <a:lnTo>
                  <a:pt x="249233" y="25016"/>
                </a:lnTo>
                <a:lnTo>
                  <a:pt x="249233" y="28190"/>
                </a:lnTo>
                <a:lnTo>
                  <a:pt x="238592" y="28190"/>
                </a:lnTo>
                <a:lnTo>
                  <a:pt x="238592" y="13068"/>
                </a:lnTo>
                <a:lnTo>
                  <a:pt x="222798" y="13068"/>
                </a:lnTo>
                <a:lnTo>
                  <a:pt x="222798" y="18706"/>
                </a:lnTo>
                <a:lnTo>
                  <a:pt x="220184" y="18706"/>
                </a:lnTo>
                <a:lnTo>
                  <a:pt x="220184" y="16242"/>
                </a:lnTo>
                <a:lnTo>
                  <a:pt x="216749" y="16242"/>
                </a:lnTo>
                <a:lnTo>
                  <a:pt x="216749" y="18258"/>
                </a:lnTo>
                <a:lnTo>
                  <a:pt x="213948" y="18258"/>
                </a:lnTo>
                <a:lnTo>
                  <a:pt x="213948" y="23000"/>
                </a:lnTo>
                <a:lnTo>
                  <a:pt x="210663" y="23000"/>
                </a:lnTo>
                <a:lnTo>
                  <a:pt x="210663" y="25016"/>
                </a:lnTo>
                <a:lnTo>
                  <a:pt x="207638" y="25016"/>
                </a:lnTo>
                <a:lnTo>
                  <a:pt x="207638" y="35620"/>
                </a:lnTo>
                <a:lnTo>
                  <a:pt x="205025" y="35620"/>
                </a:lnTo>
                <a:lnTo>
                  <a:pt x="205025" y="28638"/>
                </a:lnTo>
                <a:lnTo>
                  <a:pt x="188558" y="28638"/>
                </a:lnTo>
                <a:lnTo>
                  <a:pt x="188558" y="50481"/>
                </a:lnTo>
                <a:lnTo>
                  <a:pt x="184227" y="50481"/>
                </a:lnTo>
                <a:lnTo>
                  <a:pt x="184227" y="26622"/>
                </a:lnTo>
                <a:lnTo>
                  <a:pt x="182286" y="24568"/>
                </a:lnTo>
                <a:lnTo>
                  <a:pt x="182286" y="20536"/>
                </a:lnTo>
                <a:lnTo>
                  <a:pt x="177544" y="20536"/>
                </a:lnTo>
                <a:lnTo>
                  <a:pt x="177544" y="35620"/>
                </a:lnTo>
                <a:lnTo>
                  <a:pt x="170823" y="35620"/>
                </a:lnTo>
                <a:lnTo>
                  <a:pt x="170823" y="29982"/>
                </a:lnTo>
                <a:lnTo>
                  <a:pt x="168881" y="29982"/>
                </a:lnTo>
                <a:lnTo>
                  <a:pt x="168881" y="35620"/>
                </a:lnTo>
                <a:lnTo>
                  <a:pt x="166940" y="35620"/>
                </a:lnTo>
                <a:lnTo>
                  <a:pt x="166940" y="30206"/>
                </a:lnTo>
                <a:lnTo>
                  <a:pt x="164326" y="27518"/>
                </a:lnTo>
                <a:lnTo>
                  <a:pt x="164326" y="18482"/>
                </a:lnTo>
                <a:lnTo>
                  <a:pt x="162608" y="18482"/>
                </a:lnTo>
                <a:lnTo>
                  <a:pt x="162608" y="27294"/>
                </a:lnTo>
                <a:lnTo>
                  <a:pt x="159323" y="30655"/>
                </a:lnTo>
                <a:lnTo>
                  <a:pt x="159323" y="35620"/>
                </a:lnTo>
                <a:lnTo>
                  <a:pt x="153722" y="35620"/>
                </a:lnTo>
                <a:cubicBezTo>
                  <a:pt x="153050" y="35620"/>
                  <a:pt x="153722" y="22067"/>
                  <a:pt x="153722" y="22067"/>
                </a:cubicBezTo>
                <a:lnTo>
                  <a:pt x="139869" y="22067"/>
                </a:lnTo>
                <a:lnTo>
                  <a:pt x="139869" y="18258"/>
                </a:lnTo>
                <a:lnTo>
                  <a:pt x="138450" y="19714"/>
                </a:lnTo>
                <a:lnTo>
                  <a:pt x="138450" y="42155"/>
                </a:lnTo>
                <a:lnTo>
                  <a:pt x="135538" y="42155"/>
                </a:lnTo>
                <a:lnTo>
                  <a:pt x="135538" y="36741"/>
                </a:lnTo>
                <a:lnTo>
                  <a:pt x="127734" y="36741"/>
                </a:lnTo>
                <a:lnTo>
                  <a:pt x="127734" y="31999"/>
                </a:lnTo>
                <a:lnTo>
                  <a:pt x="124598" y="28750"/>
                </a:lnTo>
                <a:lnTo>
                  <a:pt x="124598" y="12396"/>
                </a:lnTo>
                <a:lnTo>
                  <a:pt x="122768" y="12396"/>
                </a:lnTo>
                <a:lnTo>
                  <a:pt x="122768" y="7430"/>
                </a:lnTo>
                <a:lnTo>
                  <a:pt x="117765" y="7430"/>
                </a:lnTo>
                <a:lnTo>
                  <a:pt x="117765" y="45104"/>
                </a:lnTo>
                <a:lnTo>
                  <a:pt x="114517" y="45104"/>
                </a:lnTo>
                <a:lnTo>
                  <a:pt x="114517" y="32671"/>
                </a:lnTo>
                <a:lnTo>
                  <a:pt x="112538" y="32671"/>
                </a:lnTo>
                <a:lnTo>
                  <a:pt x="112538" y="25913"/>
                </a:lnTo>
                <a:lnTo>
                  <a:pt x="102606" y="25913"/>
                </a:lnTo>
                <a:lnTo>
                  <a:pt x="102606" y="28190"/>
                </a:lnTo>
                <a:lnTo>
                  <a:pt x="97416" y="28190"/>
                </a:lnTo>
                <a:lnTo>
                  <a:pt x="97416" y="31775"/>
                </a:lnTo>
                <a:lnTo>
                  <a:pt x="93084" y="31775"/>
                </a:lnTo>
                <a:lnTo>
                  <a:pt x="93084" y="36741"/>
                </a:lnTo>
                <a:lnTo>
                  <a:pt x="83974" y="46224"/>
                </a:lnTo>
                <a:lnTo>
                  <a:pt x="83974" y="27294"/>
                </a:lnTo>
                <a:lnTo>
                  <a:pt x="75125" y="27294"/>
                </a:lnTo>
                <a:lnTo>
                  <a:pt x="75125" y="26137"/>
                </a:lnTo>
                <a:lnTo>
                  <a:pt x="73370" y="26137"/>
                </a:lnTo>
                <a:lnTo>
                  <a:pt x="73370" y="27705"/>
                </a:lnTo>
                <a:lnTo>
                  <a:pt x="71428" y="27705"/>
                </a:lnTo>
                <a:lnTo>
                  <a:pt x="71428" y="42603"/>
                </a:lnTo>
                <a:lnTo>
                  <a:pt x="68366" y="32857"/>
                </a:lnTo>
                <a:lnTo>
                  <a:pt x="58434" y="32671"/>
                </a:lnTo>
                <a:lnTo>
                  <a:pt x="56493" y="32671"/>
                </a:lnTo>
                <a:lnTo>
                  <a:pt x="56493" y="39018"/>
                </a:lnTo>
                <a:lnTo>
                  <a:pt x="53767" y="36218"/>
                </a:lnTo>
                <a:lnTo>
                  <a:pt x="53767" y="29086"/>
                </a:lnTo>
                <a:lnTo>
                  <a:pt x="47606" y="29086"/>
                </a:lnTo>
                <a:lnTo>
                  <a:pt x="44134" y="32671"/>
                </a:lnTo>
                <a:lnTo>
                  <a:pt x="37861" y="32671"/>
                </a:lnTo>
                <a:lnTo>
                  <a:pt x="34501" y="36181"/>
                </a:lnTo>
                <a:lnTo>
                  <a:pt x="32858" y="36181"/>
                </a:lnTo>
                <a:lnTo>
                  <a:pt x="32858" y="32447"/>
                </a:lnTo>
                <a:lnTo>
                  <a:pt x="30057" y="32447"/>
                </a:lnTo>
                <a:lnTo>
                  <a:pt x="30057" y="28862"/>
                </a:lnTo>
                <a:lnTo>
                  <a:pt x="27444" y="28862"/>
                </a:lnTo>
                <a:lnTo>
                  <a:pt x="27444" y="32671"/>
                </a:lnTo>
                <a:lnTo>
                  <a:pt x="16205" y="32671"/>
                </a:lnTo>
                <a:lnTo>
                  <a:pt x="16205" y="42379"/>
                </a:lnTo>
                <a:lnTo>
                  <a:pt x="12919" y="42379"/>
                </a:lnTo>
                <a:lnTo>
                  <a:pt x="12919" y="10604"/>
                </a:lnTo>
                <a:lnTo>
                  <a:pt x="9036" y="10604"/>
                </a:lnTo>
                <a:lnTo>
                  <a:pt x="2651" y="3958"/>
                </a:lnTo>
                <a:lnTo>
                  <a:pt x="2651" y="10380"/>
                </a:lnTo>
                <a:lnTo>
                  <a:pt x="0" y="10380"/>
                </a:lnTo>
                <a:lnTo>
                  <a:pt x="0" y="89387"/>
                </a:lnTo>
                <a:lnTo>
                  <a:pt x="285414" y="89387"/>
                </a:lnTo>
                <a:close/>
              </a:path>
            </a:pathLst>
          </a:custGeom>
          <a:solidFill>
            <a:srgbClr val="000000">
              <a:alpha val="79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542"/>
        <p:cNvGrpSpPr/>
        <p:nvPr/>
      </p:nvGrpSpPr>
      <p:grpSpPr>
        <a:xfrm>
          <a:off x="0" y="0"/>
          <a:ext cx="0" cy="0"/>
          <a:chOff x="0" y="0"/>
          <a:chExt cx="0" cy="0"/>
        </a:xfrm>
      </p:grpSpPr>
      <p:grpSp>
        <p:nvGrpSpPr>
          <p:cNvPr id="1543" name="Google Shape;1543;p37"/>
          <p:cNvGrpSpPr/>
          <p:nvPr/>
        </p:nvGrpSpPr>
        <p:grpSpPr>
          <a:xfrm>
            <a:off x="-37" y="0"/>
            <a:ext cx="9144038" cy="5143500"/>
            <a:chOff x="-37" y="0"/>
            <a:chExt cx="9144038" cy="5143500"/>
          </a:xfrm>
        </p:grpSpPr>
        <p:pic>
          <p:nvPicPr>
            <p:cNvPr id="1544" name="Google Shape;1544;p37"/>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545" name="Google Shape;1545;p37"/>
            <p:cNvPicPr preferRelativeResize="0"/>
            <p:nvPr/>
          </p:nvPicPr>
          <p:blipFill rotWithShape="1">
            <a:blip r:embed="rId2">
              <a:alphaModFix/>
            </a:blip>
            <a:srcRect b="24236"/>
            <a:stretch/>
          </p:blipFill>
          <p:spPr>
            <a:xfrm rot="10800000" flipH="1">
              <a:off x="-37" y="0"/>
              <a:ext cx="9144000" cy="3896899"/>
            </a:xfrm>
            <a:prstGeom prst="rect">
              <a:avLst/>
            </a:prstGeom>
            <a:noFill/>
            <a:ln>
              <a:noFill/>
            </a:ln>
          </p:spPr>
        </p:pic>
      </p:grpSp>
      <p:grpSp>
        <p:nvGrpSpPr>
          <p:cNvPr id="1546" name="Google Shape;1546;p37"/>
          <p:cNvGrpSpPr/>
          <p:nvPr/>
        </p:nvGrpSpPr>
        <p:grpSpPr>
          <a:xfrm rot="10800000" flipH="1">
            <a:off x="228588" y="4173900"/>
            <a:ext cx="737713" cy="737700"/>
            <a:chOff x="-2006175" y="1131150"/>
            <a:chExt cx="737713" cy="737700"/>
          </a:xfrm>
        </p:grpSpPr>
        <p:sp>
          <p:nvSpPr>
            <p:cNvPr id="1547" name="Google Shape;1547;p37"/>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7"/>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 name="Google Shape;1549;p37"/>
          <p:cNvGrpSpPr/>
          <p:nvPr/>
        </p:nvGrpSpPr>
        <p:grpSpPr>
          <a:xfrm rot="10800000">
            <a:off x="8177688" y="4173900"/>
            <a:ext cx="737713" cy="737700"/>
            <a:chOff x="-2006175" y="1131150"/>
            <a:chExt cx="737713" cy="737700"/>
          </a:xfrm>
        </p:grpSpPr>
        <p:sp>
          <p:nvSpPr>
            <p:cNvPr id="1550" name="Google Shape;1550;p37"/>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7"/>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 name="Google Shape;1552;p37"/>
          <p:cNvGrpSpPr/>
          <p:nvPr/>
        </p:nvGrpSpPr>
        <p:grpSpPr>
          <a:xfrm>
            <a:off x="228588" y="231900"/>
            <a:ext cx="737713" cy="737700"/>
            <a:chOff x="-2006175" y="1131150"/>
            <a:chExt cx="737713" cy="737700"/>
          </a:xfrm>
        </p:grpSpPr>
        <p:sp>
          <p:nvSpPr>
            <p:cNvPr id="1553" name="Google Shape;1553;p37"/>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7"/>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 name="Google Shape;1555;p37"/>
          <p:cNvGrpSpPr/>
          <p:nvPr/>
        </p:nvGrpSpPr>
        <p:grpSpPr>
          <a:xfrm flipH="1">
            <a:off x="8177688" y="231900"/>
            <a:ext cx="737713" cy="737700"/>
            <a:chOff x="-2006175" y="1131150"/>
            <a:chExt cx="737713" cy="737700"/>
          </a:xfrm>
        </p:grpSpPr>
        <p:sp>
          <p:nvSpPr>
            <p:cNvPr id="1556" name="Google Shape;1556;p37"/>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7"/>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8" name="Google Shape;1558;p37"/>
          <p:cNvSpPr/>
          <p:nvPr/>
        </p:nvSpPr>
        <p:spPr>
          <a:xfrm>
            <a:off x="8430775" y="467125"/>
            <a:ext cx="248100" cy="24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9" name="Google Shape;1559;p37"/>
          <p:cNvGrpSpPr/>
          <p:nvPr/>
        </p:nvGrpSpPr>
        <p:grpSpPr>
          <a:xfrm>
            <a:off x="5233495" y="4584500"/>
            <a:ext cx="2885507" cy="150750"/>
            <a:chOff x="6243251" y="4584488"/>
            <a:chExt cx="1876143" cy="150750"/>
          </a:xfrm>
        </p:grpSpPr>
        <p:sp>
          <p:nvSpPr>
            <p:cNvPr id="1560" name="Google Shape;1560;p37"/>
            <p:cNvSpPr/>
            <p:nvPr/>
          </p:nvSpPr>
          <p:spPr>
            <a:xfrm rot="10800000">
              <a:off x="6534583" y="4717388"/>
              <a:ext cx="1206527" cy="17850"/>
            </a:xfrm>
            <a:custGeom>
              <a:avLst/>
              <a:gdLst/>
              <a:ahLst/>
              <a:cxnLst/>
              <a:rect l="l" t="t" r="r" b="b"/>
              <a:pathLst>
                <a:path w="19784" h="714" extrusionOk="0">
                  <a:moveTo>
                    <a:pt x="0" y="0"/>
                  </a:moveTo>
                  <a:lnTo>
                    <a:pt x="19784" y="0"/>
                  </a:lnTo>
                  <a:lnTo>
                    <a:pt x="19784"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7"/>
            <p:cNvSpPr/>
            <p:nvPr/>
          </p:nvSpPr>
          <p:spPr>
            <a:xfrm rot="10800000">
              <a:off x="6243251" y="4647088"/>
              <a:ext cx="1876143" cy="17850"/>
            </a:xfrm>
            <a:custGeom>
              <a:avLst/>
              <a:gdLst/>
              <a:ahLst/>
              <a:cxnLst/>
              <a:rect l="l" t="t" r="r" b="b"/>
              <a:pathLst>
                <a:path w="30764" h="714" extrusionOk="0">
                  <a:moveTo>
                    <a:pt x="1" y="1"/>
                  </a:moveTo>
                  <a:lnTo>
                    <a:pt x="30764" y="1"/>
                  </a:lnTo>
                  <a:lnTo>
                    <a:pt x="30764"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7"/>
            <p:cNvSpPr/>
            <p:nvPr/>
          </p:nvSpPr>
          <p:spPr>
            <a:xfrm rot="10800000">
              <a:off x="6626187" y="4629263"/>
              <a:ext cx="796586" cy="17850"/>
            </a:xfrm>
            <a:custGeom>
              <a:avLst/>
              <a:gdLst/>
              <a:ahLst/>
              <a:cxnLst/>
              <a:rect l="l" t="t" r="r" b="b"/>
              <a:pathLst>
                <a:path w="13062" h="714" extrusionOk="0">
                  <a:moveTo>
                    <a:pt x="1" y="1"/>
                  </a:moveTo>
                  <a:lnTo>
                    <a:pt x="13061" y="1"/>
                  </a:lnTo>
                  <a:lnTo>
                    <a:pt x="13061"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7"/>
            <p:cNvSpPr/>
            <p:nvPr/>
          </p:nvSpPr>
          <p:spPr>
            <a:xfrm rot="10800000">
              <a:off x="7053812" y="4593638"/>
              <a:ext cx="502882" cy="17825"/>
            </a:xfrm>
            <a:custGeom>
              <a:avLst/>
              <a:gdLst/>
              <a:ahLst/>
              <a:cxnLst/>
              <a:rect l="l" t="t" r="r" b="b"/>
              <a:pathLst>
                <a:path w="8246" h="713" extrusionOk="0">
                  <a:moveTo>
                    <a:pt x="1" y="0"/>
                  </a:moveTo>
                  <a:lnTo>
                    <a:pt x="8245" y="0"/>
                  </a:lnTo>
                  <a:lnTo>
                    <a:pt x="8245"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7"/>
            <p:cNvSpPr/>
            <p:nvPr/>
          </p:nvSpPr>
          <p:spPr>
            <a:xfrm rot="10800000">
              <a:off x="6877629" y="4631688"/>
              <a:ext cx="504041" cy="17825"/>
            </a:xfrm>
            <a:custGeom>
              <a:avLst/>
              <a:gdLst/>
              <a:ahLst/>
              <a:cxnLst/>
              <a:rect l="l" t="t" r="r" b="b"/>
              <a:pathLst>
                <a:path w="8265" h="713" extrusionOk="0">
                  <a:moveTo>
                    <a:pt x="1" y="0"/>
                  </a:moveTo>
                  <a:lnTo>
                    <a:pt x="8265" y="0"/>
                  </a:lnTo>
                  <a:lnTo>
                    <a:pt x="8265"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7"/>
            <p:cNvSpPr/>
            <p:nvPr/>
          </p:nvSpPr>
          <p:spPr>
            <a:xfrm rot="10800000">
              <a:off x="6788337" y="4584488"/>
              <a:ext cx="1185365" cy="17825"/>
            </a:xfrm>
            <a:custGeom>
              <a:avLst/>
              <a:gdLst/>
              <a:ahLst/>
              <a:cxnLst/>
              <a:rect l="l" t="t" r="r" b="b"/>
              <a:pathLst>
                <a:path w="19437" h="713" extrusionOk="0">
                  <a:moveTo>
                    <a:pt x="0" y="0"/>
                  </a:moveTo>
                  <a:lnTo>
                    <a:pt x="19437" y="0"/>
                  </a:lnTo>
                  <a:lnTo>
                    <a:pt x="19437"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37"/>
          <p:cNvGrpSpPr/>
          <p:nvPr/>
        </p:nvGrpSpPr>
        <p:grpSpPr>
          <a:xfrm>
            <a:off x="3629243" y="46975"/>
            <a:ext cx="4247863" cy="369875"/>
            <a:chOff x="11028700" y="3180025"/>
            <a:chExt cx="1885425" cy="369875"/>
          </a:xfrm>
        </p:grpSpPr>
        <p:sp>
          <p:nvSpPr>
            <p:cNvPr id="1567" name="Google Shape;1567;p37"/>
            <p:cNvSpPr/>
            <p:nvPr/>
          </p:nvSpPr>
          <p:spPr>
            <a:xfrm>
              <a:off x="11028700" y="3219025"/>
              <a:ext cx="644375" cy="17850"/>
            </a:xfrm>
            <a:custGeom>
              <a:avLst/>
              <a:gdLst/>
              <a:ahLst/>
              <a:cxnLst/>
              <a:rect l="l" t="t" r="r" b="b"/>
              <a:pathLst>
                <a:path w="25775" h="714" extrusionOk="0">
                  <a:moveTo>
                    <a:pt x="1" y="1"/>
                  </a:moveTo>
                  <a:lnTo>
                    <a:pt x="25775" y="1"/>
                  </a:lnTo>
                  <a:lnTo>
                    <a:pt x="25775"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7"/>
            <p:cNvSpPr/>
            <p:nvPr/>
          </p:nvSpPr>
          <p:spPr>
            <a:xfrm>
              <a:off x="11205925" y="3532550"/>
              <a:ext cx="1431275" cy="17350"/>
            </a:xfrm>
            <a:custGeom>
              <a:avLst/>
              <a:gdLst/>
              <a:ahLst/>
              <a:cxnLst/>
              <a:rect l="l" t="t" r="r" b="b"/>
              <a:pathLst>
                <a:path w="57251" h="694" extrusionOk="0">
                  <a:moveTo>
                    <a:pt x="1" y="0"/>
                  </a:moveTo>
                  <a:lnTo>
                    <a:pt x="57251" y="0"/>
                  </a:lnTo>
                  <a:lnTo>
                    <a:pt x="57251"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7"/>
            <p:cNvSpPr/>
            <p:nvPr/>
          </p:nvSpPr>
          <p:spPr>
            <a:xfrm>
              <a:off x="11749625" y="3276825"/>
              <a:ext cx="1164500" cy="17850"/>
            </a:xfrm>
            <a:custGeom>
              <a:avLst/>
              <a:gdLst/>
              <a:ahLst/>
              <a:cxnLst/>
              <a:rect l="l" t="t" r="r" b="b"/>
              <a:pathLst>
                <a:path w="46580" h="714" extrusionOk="0">
                  <a:moveTo>
                    <a:pt x="1" y="1"/>
                  </a:moveTo>
                  <a:lnTo>
                    <a:pt x="46579" y="1"/>
                  </a:lnTo>
                  <a:lnTo>
                    <a:pt x="46579"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7"/>
            <p:cNvSpPr/>
            <p:nvPr/>
          </p:nvSpPr>
          <p:spPr>
            <a:xfrm>
              <a:off x="11406750" y="3373625"/>
              <a:ext cx="494600" cy="17850"/>
            </a:xfrm>
            <a:custGeom>
              <a:avLst/>
              <a:gdLst/>
              <a:ahLst/>
              <a:cxnLst/>
              <a:rect l="l" t="t" r="r" b="b"/>
              <a:pathLst>
                <a:path w="19784" h="714" extrusionOk="0">
                  <a:moveTo>
                    <a:pt x="0" y="0"/>
                  </a:moveTo>
                  <a:lnTo>
                    <a:pt x="19784" y="0"/>
                  </a:lnTo>
                  <a:lnTo>
                    <a:pt x="19784"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7"/>
            <p:cNvSpPr/>
            <p:nvPr/>
          </p:nvSpPr>
          <p:spPr>
            <a:xfrm>
              <a:off x="11504025" y="3263825"/>
              <a:ext cx="74675" cy="17850"/>
            </a:xfrm>
            <a:custGeom>
              <a:avLst/>
              <a:gdLst/>
              <a:ahLst/>
              <a:cxnLst/>
              <a:rect l="l" t="t" r="r" b="b"/>
              <a:pathLst>
                <a:path w="2987" h="714" extrusionOk="0">
                  <a:moveTo>
                    <a:pt x="1" y="0"/>
                  </a:moveTo>
                  <a:lnTo>
                    <a:pt x="2986" y="0"/>
                  </a:lnTo>
                  <a:lnTo>
                    <a:pt x="2986"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7"/>
            <p:cNvSpPr/>
            <p:nvPr/>
          </p:nvSpPr>
          <p:spPr>
            <a:xfrm>
              <a:off x="11551225" y="3221925"/>
              <a:ext cx="175800" cy="17850"/>
            </a:xfrm>
            <a:custGeom>
              <a:avLst/>
              <a:gdLst/>
              <a:ahLst/>
              <a:cxnLst/>
              <a:rect l="l" t="t" r="r" b="b"/>
              <a:pathLst>
                <a:path w="7032" h="714" extrusionOk="0">
                  <a:moveTo>
                    <a:pt x="0" y="1"/>
                  </a:moveTo>
                  <a:lnTo>
                    <a:pt x="7031" y="1"/>
                  </a:lnTo>
                  <a:lnTo>
                    <a:pt x="7031"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7"/>
            <p:cNvSpPr/>
            <p:nvPr/>
          </p:nvSpPr>
          <p:spPr>
            <a:xfrm>
              <a:off x="11375450" y="3180025"/>
              <a:ext cx="175800" cy="17850"/>
            </a:xfrm>
            <a:custGeom>
              <a:avLst/>
              <a:gdLst/>
              <a:ahLst/>
              <a:cxnLst/>
              <a:rect l="l" t="t" r="r" b="b"/>
              <a:pathLst>
                <a:path w="7032" h="714" extrusionOk="0">
                  <a:moveTo>
                    <a:pt x="0" y="1"/>
                  </a:moveTo>
                  <a:lnTo>
                    <a:pt x="7031" y="1"/>
                  </a:lnTo>
                  <a:lnTo>
                    <a:pt x="7031"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7"/>
            <p:cNvSpPr/>
            <p:nvPr/>
          </p:nvSpPr>
          <p:spPr>
            <a:xfrm>
              <a:off x="11573850" y="3220000"/>
              <a:ext cx="45775" cy="17850"/>
            </a:xfrm>
            <a:custGeom>
              <a:avLst/>
              <a:gdLst/>
              <a:ahLst/>
              <a:cxnLst/>
              <a:rect l="l" t="t" r="r" b="b"/>
              <a:pathLst>
                <a:path w="1831" h="714" extrusionOk="0">
                  <a:moveTo>
                    <a:pt x="1" y="0"/>
                  </a:moveTo>
                  <a:lnTo>
                    <a:pt x="1831" y="0"/>
                  </a:lnTo>
                  <a:lnTo>
                    <a:pt x="1831"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7"/>
            <p:cNvSpPr/>
            <p:nvPr/>
          </p:nvSpPr>
          <p:spPr>
            <a:xfrm>
              <a:off x="11251675" y="3443925"/>
              <a:ext cx="769100" cy="17850"/>
            </a:xfrm>
            <a:custGeom>
              <a:avLst/>
              <a:gdLst/>
              <a:ahLst/>
              <a:cxnLst/>
              <a:rect l="l" t="t" r="r" b="b"/>
              <a:pathLst>
                <a:path w="30764" h="714" extrusionOk="0">
                  <a:moveTo>
                    <a:pt x="1" y="1"/>
                  </a:moveTo>
                  <a:lnTo>
                    <a:pt x="30764" y="1"/>
                  </a:lnTo>
                  <a:lnTo>
                    <a:pt x="30764"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7"/>
            <p:cNvSpPr/>
            <p:nvPr/>
          </p:nvSpPr>
          <p:spPr>
            <a:xfrm>
              <a:off x="11537250" y="3461750"/>
              <a:ext cx="326550" cy="17850"/>
            </a:xfrm>
            <a:custGeom>
              <a:avLst/>
              <a:gdLst/>
              <a:ahLst/>
              <a:cxnLst/>
              <a:rect l="l" t="t" r="r" b="b"/>
              <a:pathLst>
                <a:path w="13062" h="714" extrusionOk="0">
                  <a:moveTo>
                    <a:pt x="1" y="1"/>
                  </a:moveTo>
                  <a:lnTo>
                    <a:pt x="13061" y="1"/>
                  </a:lnTo>
                  <a:lnTo>
                    <a:pt x="13061"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7"/>
            <p:cNvSpPr/>
            <p:nvPr/>
          </p:nvSpPr>
          <p:spPr>
            <a:xfrm>
              <a:off x="11672100" y="3528200"/>
              <a:ext cx="590450" cy="17850"/>
            </a:xfrm>
            <a:custGeom>
              <a:avLst/>
              <a:gdLst/>
              <a:ahLst/>
              <a:cxnLst/>
              <a:rect l="l" t="t" r="r" b="b"/>
              <a:pathLst>
                <a:path w="23618" h="714" extrusionOk="0">
                  <a:moveTo>
                    <a:pt x="0" y="1"/>
                  </a:moveTo>
                  <a:lnTo>
                    <a:pt x="23617" y="1"/>
                  </a:lnTo>
                  <a:lnTo>
                    <a:pt x="23617" y="714"/>
                  </a:lnTo>
                  <a:lnTo>
                    <a:pt x="0"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7"/>
            <p:cNvSpPr/>
            <p:nvPr/>
          </p:nvSpPr>
          <p:spPr>
            <a:xfrm>
              <a:off x="11482350" y="3497400"/>
              <a:ext cx="206150" cy="17825"/>
            </a:xfrm>
            <a:custGeom>
              <a:avLst/>
              <a:gdLst/>
              <a:ahLst/>
              <a:cxnLst/>
              <a:rect l="l" t="t" r="r" b="b"/>
              <a:pathLst>
                <a:path w="8246" h="713" extrusionOk="0">
                  <a:moveTo>
                    <a:pt x="1" y="0"/>
                  </a:moveTo>
                  <a:lnTo>
                    <a:pt x="8245" y="0"/>
                  </a:lnTo>
                  <a:lnTo>
                    <a:pt x="8245"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7"/>
            <p:cNvSpPr/>
            <p:nvPr/>
          </p:nvSpPr>
          <p:spPr>
            <a:xfrm>
              <a:off x="11554100" y="3459350"/>
              <a:ext cx="206625" cy="17825"/>
            </a:xfrm>
            <a:custGeom>
              <a:avLst/>
              <a:gdLst/>
              <a:ahLst/>
              <a:cxnLst/>
              <a:rect l="l" t="t" r="r" b="b"/>
              <a:pathLst>
                <a:path w="8265" h="713" extrusionOk="0">
                  <a:moveTo>
                    <a:pt x="1" y="0"/>
                  </a:moveTo>
                  <a:lnTo>
                    <a:pt x="8265" y="0"/>
                  </a:lnTo>
                  <a:lnTo>
                    <a:pt x="8265"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7"/>
            <p:cNvSpPr/>
            <p:nvPr/>
          </p:nvSpPr>
          <p:spPr>
            <a:xfrm>
              <a:off x="11311400" y="3506550"/>
              <a:ext cx="485925" cy="17825"/>
            </a:xfrm>
            <a:custGeom>
              <a:avLst/>
              <a:gdLst/>
              <a:ahLst/>
              <a:cxnLst/>
              <a:rect l="l" t="t" r="r" b="b"/>
              <a:pathLst>
                <a:path w="19437" h="713" extrusionOk="0">
                  <a:moveTo>
                    <a:pt x="0" y="0"/>
                  </a:moveTo>
                  <a:lnTo>
                    <a:pt x="19437" y="0"/>
                  </a:lnTo>
                  <a:lnTo>
                    <a:pt x="19437"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7"/>
            <p:cNvSpPr/>
            <p:nvPr/>
          </p:nvSpPr>
          <p:spPr>
            <a:xfrm>
              <a:off x="11775150" y="3443925"/>
              <a:ext cx="596700" cy="17850"/>
            </a:xfrm>
            <a:custGeom>
              <a:avLst/>
              <a:gdLst/>
              <a:ahLst/>
              <a:cxnLst/>
              <a:rect l="l" t="t" r="r" b="b"/>
              <a:pathLst>
                <a:path w="23868" h="714" extrusionOk="0">
                  <a:moveTo>
                    <a:pt x="1" y="1"/>
                  </a:moveTo>
                  <a:lnTo>
                    <a:pt x="23868" y="1"/>
                  </a:lnTo>
                  <a:lnTo>
                    <a:pt x="23868"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Special Elite"/>
              <a:buNone/>
              <a:defRPr sz="3500">
                <a:solidFill>
                  <a:schemeClr val="dk1"/>
                </a:solidFill>
                <a:latin typeface="Special Elite"/>
                <a:ea typeface="Special Elite"/>
                <a:cs typeface="Special Elite"/>
                <a:sym typeface="Special Elite"/>
              </a:defRPr>
            </a:lvl1pPr>
            <a:lvl2pPr lvl="1" rtl="0">
              <a:spcBef>
                <a:spcPts val="0"/>
              </a:spcBef>
              <a:spcAft>
                <a:spcPts val="0"/>
              </a:spcAft>
              <a:buClr>
                <a:schemeClr val="dk1"/>
              </a:buClr>
              <a:buSzPts val="3500"/>
              <a:buFont typeface="Special Elite"/>
              <a:buNone/>
              <a:defRPr sz="3500">
                <a:solidFill>
                  <a:schemeClr val="dk1"/>
                </a:solidFill>
                <a:latin typeface="Special Elite"/>
                <a:ea typeface="Special Elite"/>
                <a:cs typeface="Special Elite"/>
                <a:sym typeface="Special Elite"/>
              </a:defRPr>
            </a:lvl2pPr>
            <a:lvl3pPr lvl="2" rtl="0">
              <a:spcBef>
                <a:spcPts val="0"/>
              </a:spcBef>
              <a:spcAft>
                <a:spcPts val="0"/>
              </a:spcAft>
              <a:buClr>
                <a:schemeClr val="dk1"/>
              </a:buClr>
              <a:buSzPts val="3500"/>
              <a:buFont typeface="Special Elite"/>
              <a:buNone/>
              <a:defRPr sz="3500">
                <a:solidFill>
                  <a:schemeClr val="dk1"/>
                </a:solidFill>
                <a:latin typeface="Special Elite"/>
                <a:ea typeface="Special Elite"/>
                <a:cs typeface="Special Elite"/>
                <a:sym typeface="Special Elite"/>
              </a:defRPr>
            </a:lvl3pPr>
            <a:lvl4pPr lvl="3" rtl="0">
              <a:spcBef>
                <a:spcPts val="0"/>
              </a:spcBef>
              <a:spcAft>
                <a:spcPts val="0"/>
              </a:spcAft>
              <a:buClr>
                <a:schemeClr val="dk1"/>
              </a:buClr>
              <a:buSzPts val="3500"/>
              <a:buFont typeface="Special Elite"/>
              <a:buNone/>
              <a:defRPr sz="3500">
                <a:solidFill>
                  <a:schemeClr val="dk1"/>
                </a:solidFill>
                <a:latin typeface="Special Elite"/>
                <a:ea typeface="Special Elite"/>
                <a:cs typeface="Special Elite"/>
                <a:sym typeface="Special Elite"/>
              </a:defRPr>
            </a:lvl4pPr>
            <a:lvl5pPr lvl="4" rtl="0">
              <a:spcBef>
                <a:spcPts val="0"/>
              </a:spcBef>
              <a:spcAft>
                <a:spcPts val="0"/>
              </a:spcAft>
              <a:buClr>
                <a:schemeClr val="dk1"/>
              </a:buClr>
              <a:buSzPts val="3500"/>
              <a:buFont typeface="Special Elite"/>
              <a:buNone/>
              <a:defRPr sz="3500">
                <a:solidFill>
                  <a:schemeClr val="dk1"/>
                </a:solidFill>
                <a:latin typeface="Special Elite"/>
                <a:ea typeface="Special Elite"/>
                <a:cs typeface="Special Elite"/>
                <a:sym typeface="Special Elite"/>
              </a:defRPr>
            </a:lvl5pPr>
            <a:lvl6pPr lvl="5" rtl="0">
              <a:spcBef>
                <a:spcPts val="0"/>
              </a:spcBef>
              <a:spcAft>
                <a:spcPts val="0"/>
              </a:spcAft>
              <a:buClr>
                <a:schemeClr val="dk1"/>
              </a:buClr>
              <a:buSzPts val="3500"/>
              <a:buFont typeface="Special Elite"/>
              <a:buNone/>
              <a:defRPr sz="3500">
                <a:solidFill>
                  <a:schemeClr val="dk1"/>
                </a:solidFill>
                <a:latin typeface="Special Elite"/>
                <a:ea typeface="Special Elite"/>
                <a:cs typeface="Special Elite"/>
                <a:sym typeface="Special Elite"/>
              </a:defRPr>
            </a:lvl6pPr>
            <a:lvl7pPr lvl="6" rtl="0">
              <a:spcBef>
                <a:spcPts val="0"/>
              </a:spcBef>
              <a:spcAft>
                <a:spcPts val="0"/>
              </a:spcAft>
              <a:buClr>
                <a:schemeClr val="dk1"/>
              </a:buClr>
              <a:buSzPts val="3500"/>
              <a:buFont typeface="Special Elite"/>
              <a:buNone/>
              <a:defRPr sz="3500">
                <a:solidFill>
                  <a:schemeClr val="dk1"/>
                </a:solidFill>
                <a:latin typeface="Special Elite"/>
                <a:ea typeface="Special Elite"/>
                <a:cs typeface="Special Elite"/>
                <a:sym typeface="Special Elite"/>
              </a:defRPr>
            </a:lvl7pPr>
            <a:lvl8pPr lvl="7" rtl="0">
              <a:spcBef>
                <a:spcPts val="0"/>
              </a:spcBef>
              <a:spcAft>
                <a:spcPts val="0"/>
              </a:spcAft>
              <a:buClr>
                <a:schemeClr val="dk1"/>
              </a:buClr>
              <a:buSzPts val="3500"/>
              <a:buFont typeface="Special Elite"/>
              <a:buNone/>
              <a:defRPr sz="3500">
                <a:solidFill>
                  <a:schemeClr val="dk1"/>
                </a:solidFill>
                <a:latin typeface="Special Elite"/>
                <a:ea typeface="Special Elite"/>
                <a:cs typeface="Special Elite"/>
                <a:sym typeface="Special Elite"/>
              </a:defRPr>
            </a:lvl8pPr>
            <a:lvl9pPr lvl="8" rtl="0">
              <a:spcBef>
                <a:spcPts val="0"/>
              </a:spcBef>
              <a:spcAft>
                <a:spcPts val="0"/>
              </a:spcAft>
              <a:buClr>
                <a:schemeClr val="dk1"/>
              </a:buClr>
              <a:buSzPts val="3500"/>
              <a:buFont typeface="Special Elite"/>
              <a:buNone/>
              <a:defRPr sz="3500">
                <a:solidFill>
                  <a:schemeClr val="dk1"/>
                </a:solidFill>
                <a:latin typeface="Special Elite"/>
                <a:ea typeface="Special Elite"/>
                <a:cs typeface="Special Elite"/>
                <a:sym typeface="Special Elit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Cutive Mono"/>
              <a:buChar char="●"/>
              <a:defRPr>
                <a:solidFill>
                  <a:schemeClr val="dk1"/>
                </a:solidFill>
                <a:latin typeface="Cutive Mono"/>
                <a:ea typeface="Cutive Mono"/>
                <a:cs typeface="Cutive Mono"/>
                <a:sym typeface="Cutive Mono"/>
              </a:defRPr>
            </a:lvl1pPr>
            <a:lvl2pPr marL="914400" lvl="1" indent="-317500">
              <a:lnSpc>
                <a:spcPct val="100000"/>
              </a:lnSpc>
              <a:spcBef>
                <a:spcPts val="0"/>
              </a:spcBef>
              <a:spcAft>
                <a:spcPts val="0"/>
              </a:spcAft>
              <a:buClr>
                <a:schemeClr val="dk1"/>
              </a:buClr>
              <a:buSzPts val="1400"/>
              <a:buFont typeface="Cutive Mono"/>
              <a:buChar char="○"/>
              <a:defRPr>
                <a:solidFill>
                  <a:schemeClr val="dk1"/>
                </a:solidFill>
                <a:latin typeface="Cutive Mono"/>
                <a:ea typeface="Cutive Mono"/>
                <a:cs typeface="Cutive Mono"/>
                <a:sym typeface="Cutive Mono"/>
              </a:defRPr>
            </a:lvl2pPr>
            <a:lvl3pPr marL="1371600" lvl="2" indent="-317500">
              <a:lnSpc>
                <a:spcPct val="100000"/>
              </a:lnSpc>
              <a:spcBef>
                <a:spcPts val="0"/>
              </a:spcBef>
              <a:spcAft>
                <a:spcPts val="0"/>
              </a:spcAft>
              <a:buClr>
                <a:schemeClr val="dk1"/>
              </a:buClr>
              <a:buSzPts val="1400"/>
              <a:buFont typeface="Cutive Mono"/>
              <a:buChar char="■"/>
              <a:defRPr>
                <a:solidFill>
                  <a:schemeClr val="dk1"/>
                </a:solidFill>
                <a:latin typeface="Cutive Mono"/>
                <a:ea typeface="Cutive Mono"/>
                <a:cs typeface="Cutive Mono"/>
                <a:sym typeface="Cutive Mono"/>
              </a:defRPr>
            </a:lvl3pPr>
            <a:lvl4pPr marL="1828800" lvl="3" indent="-317500">
              <a:lnSpc>
                <a:spcPct val="100000"/>
              </a:lnSpc>
              <a:spcBef>
                <a:spcPts val="0"/>
              </a:spcBef>
              <a:spcAft>
                <a:spcPts val="0"/>
              </a:spcAft>
              <a:buClr>
                <a:schemeClr val="dk1"/>
              </a:buClr>
              <a:buSzPts val="1400"/>
              <a:buFont typeface="Cutive Mono"/>
              <a:buChar char="●"/>
              <a:defRPr>
                <a:solidFill>
                  <a:schemeClr val="dk1"/>
                </a:solidFill>
                <a:latin typeface="Cutive Mono"/>
                <a:ea typeface="Cutive Mono"/>
                <a:cs typeface="Cutive Mono"/>
                <a:sym typeface="Cutive Mono"/>
              </a:defRPr>
            </a:lvl4pPr>
            <a:lvl5pPr marL="2286000" lvl="4" indent="-317500">
              <a:lnSpc>
                <a:spcPct val="100000"/>
              </a:lnSpc>
              <a:spcBef>
                <a:spcPts val="0"/>
              </a:spcBef>
              <a:spcAft>
                <a:spcPts val="0"/>
              </a:spcAft>
              <a:buClr>
                <a:schemeClr val="dk1"/>
              </a:buClr>
              <a:buSzPts val="1400"/>
              <a:buFont typeface="Cutive Mono"/>
              <a:buChar char="○"/>
              <a:defRPr>
                <a:solidFill>
                  <a:schemeClr val="dk1"/>
                </a:solidFill>
                <a:latin typeface="Cutive Mono"/>
                <a:ea typeface="Cutive Mono"/>
                <a:cs typeface="Cutive Mono"/>
                <a:sym typeface="Cutive Mono"/>
              </a:defRPr>
            </a:lvl5pPr>
            <a:lvl6pPr marL="2743200" lvl="5" indent="-317500">
              <a:lnSpc>
                <a:spcPct val="100000"/>
              </a:lnSpc>
              <a:spcBef>
                <a:spcPts val="0"/>
              </a:spcBef>
              <a:spcAft>
                <a:spcPts val="0"/>
              </a:spcAft>
              <a:buClr>
                <a:schemeClr val="dk1"/>
              </a:buClr>
              <a:buSzPts val="1400"/>
              <a:buFont typeface="Cutive Mono"/>
              <a:buChar char="■"/>
              <a:defRPr>
                <a:solidFill>
                  <a:schemeClr val="dk1"/>
                </a:solidFill>
                <a:latin typeface="Cutive Mono"/>
                <a:ea typeface="Cutive Mono"/>
                <a:cs typeface="Cutive Mono"/>
                <a:sym typeface="Cutive Mono"/>
              </a:defRPr>
            </a:lvl6pPr>
            <a:lvl7pPr marL="3200400" lvl="6" indent="-317500">
              <a:lnSpc>
                <a:spcPct val="100000"/>
              </a:lnSpc>
              <a:spcBef>
                <a:spcPts val="0"/>
              </a:spcBef>
              <a:spcAft>
                <a:spcPts val="0"/>
              </a:spcAft>
              <a:buClr>
                <a:schemeClr val="dk1"/>
              </a:buClr>
              <a:buSzPts val="1400"/>
              <a:buFont typeface="Cutive Mono"/>
              <a:buChar char="●"/>
              <a:defRPr>
                <a:solidFill>
                  <a:schemeClr val="dk1"/>
                </a:solidFill>
                <a:latin typeface="Cutive Mono"/>
                <a:ea typeface="Cutive Mono"/>
                <a:cs typeface="Cutive Mono"/>
                <a:sym typeface="Cutive Mono"/>
              </a:defRPr>
            </a:lvl7pPr>
            <a:lvl8pPr marL="3657600" lvl="7" indent="-317500">
              <a:lnSpc>
                <a:spcPct val="100000"/>
              </a:lnSpc>
              <a:spcBef>
                <a:spcPts val="0"/>
              </a:spcBef>
              <a:spcAft>
                <a:spcPts val="0"/>
              </a:spcAft>
              <a:buClr>
                <a:schemeClr val="dk1"/>
              </a:buClr>
              <a:buSzPts val="1400"/>
              <a:buFont typeface="Cutive Mono"/>
              <a:buChar char="○"/>
              <a:defRPr>
                <a:solidFill>
                  <a:schemeClr val="dk1"/>
                </a:solidFill>
                <a:latin typeface="Cutive Mono"/>
                <a:ea typeface="Cutive Mono"/>
                <a:cs typeface="Cutive Mono"/>
                <a:sym typeface="Cutive Mono"/>
              </a:defRPr>
            </a:lvl8pPr>
            <a:lvl9pPr marL="4114800" lvl="8" indent="-317500">
              <a:lnSpc>
                <a:spcPct val="100000"/>
              </a:lnSpc>
              <a:spcBef>
                <a:spcPts val="0"/>
              </a:spcBef>
              <a:spcAft>
                <a:spcPts val="0"/>
              </a:spcAft>
              <a:buClr>
                <a:schemeClr val="dk1"/>
              </a:buClr>
              <a:buSzPts val="1400"/>
              <a:buFont typeface="Cutive Mono"/>
              <a:buChar char="■"/>
              <a:defRPr>
                <a:solidFill>
                  <a:schemeClr val="dk1"/>
                </a:solidFill>
                <a:latin typeface="Cutive Mono"/>
                <a:ea typeface="Cutive Mono"/>
                <a:cs typeface="Cutive Mono"/>
                <a:sym typeface="Cutive Mon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6" r:id="rId2"/>
    <p:sldLayoutId id="2147483658" r:id="rId3"/>
    <p:sldLayoutId id="2147483667" r:id="rId4"/>
    <p:sldLayoutId id="2147483668" r:id="rId5"/>
    <p:sldLayoutId id="2147483669" r:id="rId6"/>
    <p:sldLayoutId id="2147483671" r:id="rId7"/>
    <p:sldLayoutId id="2147483682" r:id="rId8"/>
    <p:sldLayoutId id="2147483683"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91"/>
        <p:cNvGrpSpPr/>
        <p:nvPr/>
      </p:nvGrpSpPr>
      <p:grpSpPr>
        <a:xfrm>
          <a:off x="0" y="0"/>
          <a:ext cx="0" cy="0"/>
          <a:chOff x="0" y="0"/>
          <a:chExt cx="0" cy="0"/>
        </a:xfrm>
      </p:grpSpPr>
      <p:sp>
        <p:nvSpPr>
          <p:cNvPr id="1592" name="Google Shape;1592;p41"/>
          <p:cNvSpPr txBox="1">
            <a:spLocks noGrp="1"/>
          </p:cNvSpPr>
          <p:nvPr>
            <p:ph type="ctrTitle"/>
          </p:nvPr>
        </p:nvSpPr>
        <p:spPr>
          <a:xfrm>
            <a:off x="713225" y="1299928"/>
            <a:ext cx="5751900" cy="161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%title%</a:t>
            </a:r>
            <a:endParaRPr dirty="0"/>
          </a:p>
        </p:txBody>
      </p:sp>
      <p:sp>
        <p:nvSpPr>
          <p:cNvPr id="1593" name="Google Shape;1593;p41"/>
          <p:cNvSpPr txBox="1">
            <a:spLocks noGrp="1"/>
          </p:cNvSpPr>
          <p:nvPr>
            <p:ph type="subTitle" idx="1"/>
          </p:nvPr>
        </p:nvSpPr>
        <p:spPr>
          <a:xfrm>
            <a:off x="713225" y="2889975"/>
            <a:ext cx="57519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%nombre%</a:t>
            </a:r>
            <a:endParaRPr dirty="0"/>
          </a:p>
        </p:txBody>
      </p:sp>
      <p:sp>
        <p:nvSpPr>
          <p:cNvPr id="1594" name="Google Shape;1594;p41"/>
          <p:cNvSpPr/>
          <p:nvPr/>
        </p:nvSpPr>
        <p:spPr>
          <a:xfrm>
            <a:off x="3235271" y="1723028"/>
            <a:ext cx="90300" cy="90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07"/>
        <p:cNvGrpSpPr/>
        <p:nvPr/>
      </p:nvGrpSpPr>
      <p:grpSpPr>
        <a:xfrm>
          <a:off x="0" y="0"/>
          <a:ext cx="0" cy="0"/>
          <a:chOff x="0" y="0"/>
          <a:chExt cx="0" cy="0"/>
        </a:xfrm>
      </p:grpSpPr>
      <p:sp>
        <p:nvSpPr>
          <p:cNvPr id="1608" name="Google Shape;1608;p43"/>
          <p:cNvSpPr txBox="1">
            <a:spLocks noGrp="1"/>
          </p:cNvSpPr>
          <p:nvPr>
            <p:ph type="title"/>
          </p:nvPr>
        </p:nvSpPr>
        <p:spPr>
          <a:xfrm>
            <a:off x="720000" y="445025"/>
            <a:ext cx="3684600" cy="110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%subtitle1%</a:t>
            </a:r>
            <a:endParaRPr dirty="0"/>
          </a:p>
        </p:txBody>
      </p:sp>
      <p:sp>
        <p:nvSpPr>
          <p:cNvPr id="1609" name="Google Shape;1609;p43"/>
          <p:cNvSpPr txBox="1">
            <a:spLocks noGrp="1"/>
          </p:cNvSpPr>
          <p:nvPr>
            <p:ph type="body" idx="1"/>
          </p:nvPr>
        </p:nvSpPr>
        <p:spPr>
          <a:xfrm>
            <a:off x="727275" y="2086600"/>
            <a:ext cx="3684600" cy="251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La saga sigue a Michael Myers, un asesino enmascarado que aterroriza la ciudad de </a:t>
            </a:r>
            <a:r>
              <a:rPr lang="es-ES" dirty="0" err="1"/>
              <a:t>Haddonfield</a:t>
            </a:r>
            <a:r>
              <a:rPr lang="es-ES" dirty="0"/>
              <a:t>. La historia comienza con su escape de un hospital psiquiátrico y su regreso a su ciudad natal para continuar su matanza, especialmente persiguiendo a Laurie </a:t>
            </a:r>
            <a:r>
              <a:rPr lang="es-ES" dirty="0" err="1"/>
              <a:t>Strode</a:t>
            </a:r>
            <a:r>
              <a:rPr lang="es-ES" dirty="0"/>
              <a:t> y su familia. </a:t>
            </a:r>
            <a:endParaRPr lang="en-US" dirty="0"/>
          </a:p>
        </p:txBody>
      </p:sp>
      <p:pic>
        <p:nvPicPr>
          <p:cNvPr id="1610" name="Google Shape;1610;p43"/>
          <p:cNvPicPr preferRelativeResize="0">
            <a:picLocks noGrp="1"/>
          </p:cNvPicPr>
          <p:nvPr>
            <p:ph type="pic" idx="2"/>
          </p:nvPr>
        </p:nvPicPr>
        <p:blipFill rotWithShape="1">
          <a:blip r:embed="rId3">
            <a:alphaModFix/>
          </a:blip>
          <a:srcRect l="41062"/>
          <a:stretch/>
        </p:blipFill>
        <p:spPr>
          <a:xfrm>
            <a:off x="4631612" y="539500"/>
            <a:ext cx="3593999" cy="4064400"/>
          </a:xfrm>
          <a:prstGeom prst="rect">
            <a:avLst/>
          </a:prstGeom>
        </p:spPr>
      </p:pic>
      <p:sp>
        <p:nvSpPr>
          <p:cNvPr id="2" name="Rectángulo 1">
            <a:extLst>
              <a:ext uri="{FF2B5EF4-FFF2-40B4-BE49-F238E27FC236}">
                <a16:creationId xmlns:a16="http://schemas.microsoft.com/office/drawing/2014/main" id="{78793BDA-7593-86C2-7F64-095CE4BE3A0F}"/>
              </a:ext>
            </a:extLst>
          </p:cNvPr>
          <p:cNvSpPr/>
          <p:nvPr/>
        </p:nvSpPr>
        <p:spPr>
          <a:xfrm>
            <a:off x="4631612" y="522514"/>
            <a:ext cx="3624988" cy="408138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t>IMG1</a:t>
            </a:r>
            <a:endParaRPr lang="es-MX"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95"/>
        <p:cNvGrpSpPr/>
        <p:nvPr/>
      </p:nvGrpSpPr>
      <p:grpSpPr>
        <a:xfrm>
          <a:off x="0" y="0"/>
          <a:ext cx="0" cy="0"/>
          <a:chOff x="0" y="0"/>
          <a:chExt cx="0" cy="0"/>
        </a:xfrm>
      </p:grpSpPr>
      <p:sp>
        <p:nvSpPr>
          <p:cNvPr id="2296" name="Google Shape;2296;p61"/>
          <p:cNvSpPr txBox="1">
            <a:spLocks noGrp="1"/>
          </p:cNvSpPr>
          <p:nvPr>
            <p:ph type="title"/>
          </p:nvPr>
        </p:nvSpPr>
        <p:spPr>
          <a:xfrm>
            <a:off x="5225125" y="1488750"/>
            <a:ext cx="3205500" cy="11619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dirty="0"/>
              <a:t>%subtitle2%</a:t>
            </a:r>
            <a:endParaRPr dirty="0"/>
          </a:p>
        </p:txBody>
      </p:sp>
      <p:sp>
        <p:nvSpPr>
          <p:cNvPr id="2297" name="Google Shape;2297;p61"/>
          <p:cNvSpPr txBox="1">
            <a:spLocks noGrp="1"/>
          </p:cNvSpPr>
          <p:nvPr>
            <p:ph type="subTitle" idx="1"/>
          </p:nvPr>
        </p:nvSpPr>
        <p:spPr>
          <a:xfrm>
            <a:off x="3918876" y="2574449"/>
            <a:ext cx="4511902" cy="1458445"/>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ES" dirty="0"/>
              <a:t>Jason </a:t>
            </a:r>
            <a:r>
              <a:rPr lang="es-ES" dirty="0" err="1"/>
              <a:t>Voorhees</a:t>
            </a:r>
            <a:r>
              <a:rPr lang="es-ES" dirty="0"/>
              <a:t>, un niño que se ahogó en el campamento </a:t>
            </a:r>
            <a:r>
              <a:rPr lang="es-ES" dirty="0" err="1"/>
              <a:t>Crystal</a:t>
            </a:r>
            <a:r>
              <a:rPr lang="es-ES" dirty="0"/>
              <a:t> Lake, regresa de la muerte para vengarse de los campistas. La saga sigue sus sangrientas matanzas mientras acecha a cualquiera que se atreva a acercarse al lago</a:t>
            </a:r>
            <a:endParaRPr lang="en-US" dirty="0"/>
          </a:p>
        </p:txBody>
      </p:sp>
      <p:grpSp>
        <p:nvGrpSpPr>
          <p:cNvPr id="2298" name="Google Shape;2298;p61"/>
          <p:cNvGrpSpPr/>
          <p:nvPr/>
        </p:nvGrpSpPr>
        <p:grpSpPr>
          <a:xfrm>
            <a:off x="622020" y="1005628"/>
            <a:ext cx="2857454" cy="3214928"/>
            <a:chOff x="1480818" y="687275"/>
            <a:chExt cx="2377800" cy="2946600"/>
          </a:xfrm>
        </p:grpSpPr>
        <p:sp>
          <p:nvSpPr>
            <p:cNvPr id="2299" name="Google Shape;2299;p61"/>
            <p:cNvSpPr/>
            <p:nvPr/>
          </p:nvSpPr>
          <p:spPr>
            <a:xfrm rot="10800000" flipH="1">
              <a:off x="1480818" y="687275"/>
              <a:ext cx="2377800" cy="2946600"/>
            </a:xfrm>
            <a:prstGeom prst="roundRect">
              <a:avLst>
                <a:gd name="adj" fmla="val 74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1"/>
            <p:cNvSpPr/>
            <p:nvPr/>
          </p:nvSpPr>
          <p:spPr>
            <a:xfrm>
              <a:off x="2334315" y="788552"/>
              <a:ext cx="670800" cy="672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01" name="Google Shape;2301;p61"/>
          <p:cNvPicPr preferRelativeResize="0"/>
          <p:nvPr/>
        </p:nvPicPr>
        <p:blipFill rotWithShape="1">
          <a:blip r:embed="rId3">
            <a:alphaModFix/>
          </a:blip>
          <a:srcRect l="24924" r="24924"/>
          <a:stretch/>
        </p:blipFill>
        <p:spPr>
          <a:xfrm>
            <a:off x="768267" y="1268405"/>
            <a:ext cx="2597016" cy="2764489"/>
          </a:xfrm>
          <a:prstGeom prst="rect">
            <a:avLst/>
          </a:prstGeom>
          <a:noFill/>
          <a:ln>
            <a:noFill/>
          </a:ln>
        </p:spPr>
      </p:pic>
      <p:sp>
        <p:nvSpPr>
          <p:cNvPr id="2302" name="Google Shape;2302;p61"/>
          <p:cNvSpPr/>
          <p:nvPr/>
        </p:nvSpPr>
        <p:spPr>
          <a:xfrm>
            <a:off x="7608075" y="4637000"/>
            <a:ext cx="302450" cy="17350"/>
          </a:xfrm>
          <a:custGeom>
            <a:avLst/>
            <a:gdLst/>
            <a:ahLst/>
            <a:cxnLst/>
            <a:rect l="l" t="t" r="r" b="b"/>
            <a:pathLst>
              <a:path w="12098" h="694" extrusionOk="0">
                <a:moveTo>
                  <a:pt x="0" y="0"/>
                </a:moveTo>
                <a:lnTo>
                  <a:pt x="12097" y="0"/>
                </a:lnTo>
                <a:lnTo>
                  <a:pt x="12097" y="694"/>
                </a:lnTo>
                <a:lnTo>
                  <a:pt x="0"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1"/>
          <p:cNvSpPr/>
          <p:nvPr/>
        </p:nvSpPr>
        <p:spPr>
          <a:xfrm>
            <a:off x="7714000" y="4598950"/>
            <a:ext cx="302475" cy="17850"/>
          </a:xfrm>
          <a:custGeom>
            <a:avLst/>
            <a:gdLst/>
            <a:ahLst/>
            <a:cxnLst/>
            <a:rect l="l" t="t" r="r" b="b"/>
            <a:pathLst>
              <a:path w="12099" h="714" extrusionOk="0">
                <a:moveTo>
                  <a:pt x="1" y="1"/>
                </a:moveTo>
                <a:lnTo>
                  <a:pt x="12098" y="1"/>
                </a:lnTo>
                <a:lnTo>
                  <a:pt x="12098"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1"/>
          <p:cNvSpPr/>
          <p:nvPr/>
        </p:nvSpPr>
        <p:spPr>
          <a:xfrm>
            <a:off x="7569525" y="4602800"/>
            <a:ext cx="211450" cy="17850"/>
          </a:xfrm>
          <a:custGeom>
            <a:avLst/>
            <a:gdLst/>
            <a:ahLst/>
            <a:cxnLst/>
            <a:rect l="l" t="t" r="r" b="b"/>
            <a:pathLst>
              <a:path w="8458" h="714" extrusionOk="0">
                <a:moveTo>
                  <a:pt x="1" y="1"/>
                </a:moveTo>
                <a:lnTo>
                  <a:pt x="8458" y="1"/>
                </a:lnTo>
                <a:lnTo>
                  <a:pt x="8458"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5" name="Google Shape;2305;p61"/>
          <p:cNvGrpSpPr/>
          <p:nvPr/>
        </p:nvGrpSpPr>
        <p:grpSpPr>
          <a:xfrm>
            <a:off x="3561250" y="4305675"/>
            <a:ext cx="4631931" cy="459925"/>
            <a:chOff x="3561250" y="4305675"/>
            <a:chExt cx="4631931" cy="459925"/>
          </a:xfrm>
        </p:grpSpPr>
        <p:sp>
          <p:nvSpPr>
            <p:cNvPr id="2306" name="Google Shape;2306;p61"/>
            <p:cNvSpPr/>
            <p:nvPr/>
          </p:nvSpPr>
          <p:spPr>
            <a:xfrm>
              <a:off x="4229803" y="4393800"/>
              <a:ext cx="2334839" cy="17850"/>
            </a:xfrm>
            <a:custGeom>
              <a:avLst/>
              <a:gdLst/>
              <a:ahLst/>
              <a:cxnLst/>
              <a:rect l="l" t="t" r="r" b="b"/>
              <a:pathLst>
                <a:path w="57251" h="714" extrusionOk="0">
                  <a:moveTo>
                    <a:pt x="0" y="1"/>
                  </a:moveTo>
                  <a:lnTo>
                    <a:pt x="57250" y="1"/>
                  </a:lnTo>
                  <a:lnTo>
                    <a:pt x="57250"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1"/>
            <p:cNvSpPr/>
            <p:nvPr/>
          </p:nvSpPr>
          <p:spPr>
            <a:xfrm>
              <a:off x="3561250" y="4305675"/>
              <a:ext cx="2334839" cy="17850"/>
            </a:xfrm>
            <a:custGeom>
              <a:avLst/>
              <a:gdLst/>
              <a:ahLst/>
              <a:cxnLst/>
              <a:rect l="l" t="t" r="r" b="b"/>
              <a:pathLst>
                <a:path w="57251" h="714" extrusionOk="0">
                  <a:moveTo>
                    <a:pt x="0" y="0"/>
                  </a:moveTo>
                  <a:lnTo>
                    <a:pt x="57250" y="0"/>
                  </a:lnTo>
                  <a:lnTo>
                    <a:pt x="57250"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1"/>
            <p:cNvSpPr/>
            <p:nvPr/>
          </p:nvSpPr>
          <p:spPr>
            <a:xfrm>
              <a:off x="5858343" y="4411625"/>
              <a:ext cx="2334839" cy="17350"/>
            </a:xfrm>
            <a:custGeom>
              <a:avLst/>
              <a:gdLst/>
              <a:ahLst/>
              <a:cxnLst/>
              <a:rect l="l" t="t" r="r" b="b"/>
              <a:pathLst>
                <a:path w="57251" h="694" extrusionOk="0">
                  <a:moveTo>
                    <a:pt x="1" y="0"/>
                  </a:moveTo>
                  <a:lnTo>
                    <a:pt x="57251" y="0"/>
                  </a:lnTo>
                  <a:lnTo>
                    <a:pt x="57251"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1"/>
            <p:cNvSpPr/>
            <p:nvPr/>
          </p:nvSpPr>
          <p:spPr>
            <a:xfrm>
              <a:off x="5096315" y="4411625"/>
              <a:ext cx="991463" cy="17350"/>
            </a:xfrm>
            <a:custGeom>
              <a:avLst/>
              <a:gdLst/>
              <a:ahLst/>
              <a:cxnLst/>
              <a:rect l="l" t="t" r="r" b="b"/>
              <a:pathLst>
                <a:path w="24311" h="694" extrusionOk="0">
                  <a:moveTo>
                    <a:pt x="0" y="0"/>
                  </a:moveTo>
                  <a:lnTo>
                    <a:pt x="24310" y="0"/>
                  </a:lnTo>
                  <a:lnTo>
                    <a:pt x="24310" y="694"/>
                  </a:lnTo>
                  <a:lnTo>
                    <a:pt x="0"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1"/>
            <p:cNvSpPr/>
            <p:nvPr/>
          </p:nvSpPr>
          <p:spPr>
            <a:xfrm>
              <a:off x="5101821" y="4740050"/>
              <a:ext cx="643426" cy="17375"/>
            </a:xfrm>
            <a:custGeom>
              <a:avLst/>
              <a:gdLst/>
              <a:ahLst/>
              <a:cxnLst/>
              <a:rect l="l" t="t" r="r" b="b"/>
              <a:pathLst>
                <a:path w="15777" h="695" extrusionOk="0">
                  <a:moveTo>
                    <a:pt x="0" y="1"/>
                  </a:moveTo>
                  <a:lnTo>
                    <a:pt x="15777" y="1"/>
                  </a:lnTo>
                  <a:lnTo>
                    <a:pt x="15777" y="694"/>
                  </a:lnTo>
                  <a:lnTo>
                    <a:pt x="0"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1"/>
            <p:cNvSpPr/>
            <p:nvPr/>
          </p:nvSpPr>
          <p:spPr>
            <a:xfrm>
              <a:off x="4475682" y="4470375"/>
              <a:ext cx="1255408" cy="17850"/>
            </a:xfrm>
            <a:custGeom>
              <a:avLst/>
              <a:gdLst/>
              <a:ahLst/>
              <a:cxnLst/>
              <a:rect l="l" t="t" r="r" b="b"/>
              <a:pathLst>
                <a:path w="30783" h="714" extrusionOk="0">
                  <a:moveTo>
                    <a:pt x="0" y="0"/>
                  </a:moveTo>
                  <a:lnTo>
                    <a:pt x="30783" y="0"/>
                  </a:lnTo>
                  <a:lnTo>
                    <a:pt x="30783"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1"/>
            <p:cNvSpPr/>
            <p:nvPr/>
          </p:nvSpPr>
          <p:spPr>
            <a:xfrm>
              <a:off x="5351616" y="4488200"/>
              <a:ext cx="1254674" cy="17825"/>
            </a:xfrm>
            <a:custGeom>
              <a:avLst/>
              <a:gdLst/>
              <a:ahLst/>
              <a:cxnLst/>
              <a:rect l="l" t="t" r="r" b="b"/>
              <a:pathLst>
                <a:path w="30765" h="713" extrusionOk="0">
                  <a:moveTo>
                    <a:pt x="1" y="0"/>
                  </a:moveTo>
                  <a:lnTo>
                    <a:pt x="30764" y="0"/>
                  </a:lnTo>
                  <a:lnTo>
                    <a:pt x="30764"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1"/>
            <p:cNvSpPr/>
            <p:nvPr/>
          </p:nvSpPr>
          <p:spPr>
            <a:xfrm>
              <a:off x="4941545" y="4488200"/>
              <a:ext cx="533476" cy="17825"/>
            </a:xfrm>
            <a:custGeom>
              <a:avLst/>
              <a:gdLst/>
              <a:ahLst/>
              <a:cxnLst/>
              <a:rect l="l" t="t" r="r" b="b"/>
              <a:pathLst>
                <a:path w="13081" h="713" extrusionOk="0">
                  <a:moveTo>
                    <a:pt x="1" y="0"/>
                  </a:moveTo>
                  <a:lnTo>
                    <a:pt x="13080" y="0"/>
                  </a:lnTo>
                  <a:lnTo>
                    <a:pt x="13080"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1"/>
            <p:cNvSpPr/>
            <p:nvPr/>
          </p:nvSpPr>
          <p:spPr>
            <a:xfrm>
              <a:off x="4825273" y="4592700"/>
              <a:ext cx="963201" cy="17825"/>
            </a:xfrm>
            <a:custGeom>
              <a:avLst/>
              <a:gdLst/>
              <a:ahLst/>
              <a:cxnLst/>
              <a:rect l="l" t="t" r="r" b="b"/>
              <a:pathLst>
                <a:path w="23618" h="713" extrusionOk="0">
                  <a:moveTo>
                    <a:pt x="1" y="0"/>
                  </a:moveTo>
                  <a:lnTo>
                    <a:pt x="23617" y="0"/>
                  </a:lnTo>
                  <a:lnTo>
                    <a:pt x="23617"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1"/>
            <p:cNvSpPr/>
            <p:nvPr/>
          </p:nvSpPr>
          <p:spPr>
            <a:xfrm>
              <a:off x="5162302" y="4554650"/>
              <a:ext cx="962385" cy="17850"/>
            </a:xfrm>
            <a:custGeom>
              <a:avLst/>
              <a:gdLst/>
              <a:ahLst/>
              <a:cxnLst/>
              <a:rect l="l" t="t" r="r" b="b"/>
              <a:pathLst>
                <a:path w="23598" h="714" extrusionOk="0">
                  <a:moveTo>
                    <a:pt x="0" y="0"/>
                  </a:moveTo>
                  <a:lnTo>
                    <a:pt x="23598" y="0"/>
                  </a:lnTo>
                  <a:lnTo>
                    <a:pt x="23598"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1"/>
            <p:cNvSpPr/>
            <p:nvPr/>
          </p:nvSpPr>
          <p:spPr>
            <a:xfrm>
              <a:off x="4028662" y="4601350"/>
              <a:ext cx="2267303" cy="17850"/>
            </a:xfrm>
            <a:custGeom>
              <a:avLst/>
              <a:gdLst/>
              <a:ahLst/>
              <a:cxnLst/>
              <a:rect l="l" t="t" r="r" b="b"/>
              <a:pathLst>
                <a:path w="55595" h="714" extrusionOk="0">
                  <a:moveTo>
                    <a:pt x="1" y="1"/>
                  </a:moveTo>
                  <a:lnTo>
                    <a:pt x="55594" y="1"/>
                  </a:lnTo>
                  <a:lnTo>
                    <a:pt x="55594"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1"/>
            <p:cNvSpPr/>
            <p:nvPr/>
          </p:nvSpPr>
          <p:spPr>
            <a:xfrm>
              <a:off x="4347624" y="4626875"/>
              <a:ext cx="974172" cy="17850"/>
            </a:xfrm>
            <a:custGeom>
              <a:avLst/>
              <a:gdLst/>
              <a:ahLst/>
              <a:cxnLst/>
              <a:rect l="l" t="t" r="r" b="b"/>
              <a:pathLst>
                <a:path w="23887" h="714" extrusionOk="0">
                  <a:moveTo>
                    <a:pt x="1" y="1"/>
                  </a:moveTo>
                  <a:lnTo>
                    <a:pt x="23887" y="1"/>
                  </a:lnTo>
                  <a:lnTo>
                    <a:pt x="23887"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1"/>
            <p:cNvSpPr/>
            <p:nvPr/>
          </p:nvSpPr>
          <p:spPr>
            <a:xfrm>
              <a:off x="4851986" y="4524300"/>
              <a:ext cx="337067" cy="17375"/>
            </a:xfrm>
            <a:custGeom>
              <a:avLst/>
              <a:gdLst/>
              <a:ahLst/>
              <a:cxnLst/>
              <a:rect l="l" t="t" r="r" b="b"/>
              <a:pathLst>
                <a:path w="8265" h="695" extrusionOk="0">
                  <a:moveTo>
                    <a:pt x="1" y="1"/>
                  </a:moveTo>
                  <a:lnTo>
                    <a:pt x="8264" y="1"/>
                  </a:lnTo>
                  <a:lnTo>
                    <a:pt x="8264"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1"/>
            <p:cNvSpPr/>
            <p:nvPr/>
          </p:nvSpPr>
          <p:spPr>
            <a:xfrm>
              <a:off x="4969807" y="4486275"/>
              <a:ext cx="336292" cy="17350"/>
            </a:xfrm>
            <a:custGeom>
              <a:avLst/>
              <a:gdLst/>
              <a:ahLst/>
              <a:cxnLst/>
              <a:rect l="l" t="t" r="r" b="b"/>
              <a:pathLst>
                <a:path w="8246" h="694" extrusionOk="0">
                  <a:moveTo>
                    <a:pt x="1" y="0"/>
                  </a:moveTo>
                  <a:lnTo>
                    <a:pt x="8246" y="0"/>
                  </a:lnTo>
                  <a:lnTo>
                    <a:pt x="8246" y="693"/>
                  </a:lnTo>
                  <a:lnTo>
                    <a:pt x="1" y="69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1"/>
            <p:cNvSpPr/>
            <p:nvPr/>
          </p:nvSpPr>
          <p:spPr>
            <a:xfrm>
              <a:off x="4573888" y="4532975"/>
              <a:ext cx="791915" cy="17850"/>
            </a:xfrm>
            <a:custGeom>
              <a:avLst/>
              <a:gdLst/>
              <a:ahLst/>
              <a:cxnLst/>
              <a:rect l="l" t="t" r="r" b="b"/>
              <a:pathLst>
                <a:path w="19418" h="714" extrusionOk="0">
                  <a:moveTo>
                    <a:pt x="0" y="1"/>
                  </a:moveTo>
                  <a:lnTo>
                    <a:pt x="19418" y="1"/>
                  </a:lnTo>
                  <a:lnTo>
                    <a:pt x="19418"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1"/>
            <p:cNvSpPr/>
            <p:nvPr/>
          </p:nvSpPr>
          <p:spPr>
            <a:xfrm>
              <a:off x="5329634" y="4470375"/>
              <a:ext cx="974172" cy="17850"/>
            </a:xfrm>
            <a:custGeom>
              <a:avLst/>
              <a:gdLst/>
              <a:ahLst/>
              <a:cxnLst/>
              <a:rect l="l" t="t" r="r" b="b"/>
              <a:pathLst>
                <a:path w="23887" h="714" extrusionOk="0">
                  <a:moveTo>
                    <a:pt x="1" y="0"/>
                  </a:moveTo>
                  <a:lnTo>
                    <a:pt x="23887" y="0"/>
                  </a:lnTo>
                  <a:lnTo>
                    <a:pt x="23887"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1"/>
            <p:cNvSpPr/>
            <p:nvPr/>
          </p:nvSpPr>
          <p:spPr>
            <a:xfrm>
              <a:off x="6497817" y="4740050"/>
              <a:ext cx="1429060" cy="17375"/>
            </a:xfrm>
            <a:custGeom>
              <a:avLst/>
              <a:gdLst/>
              <a:ahLst/>
              <a:cxnLst/>
              <a:rect l="l" t="t" r="r" b="b"/>
              <a:pathLst>
                <a:path w="35041" h="695" extrusionOk="0">
                  <a:moveTo>
                    <a:pt x="1" y="1"/>
                  </a:moveTo>
                  <a:lnTo>
                    <a:pt x="35041" y="1"/>
                  </a:lnTo>
                  <a:lnTo>
                    <a:pt x="35041"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1"/>
            <p:cNvSpPr/>
            <p:nvPr/>
          </p:nvSpPr>
          <p:spPr>
            <a:xfrm>
              <a:off x="5961278" y="4704425"/>
              <a:ext cx="1162709" cy="17825"/>
            </a:xfrm>
            <a:custGeom>
              <a:avLst/>
              <a:gdLst/>
              <a:ahLst/>
              <a:cxnLst/>
              <a:rect l="l" t="t" r="r" b="b"/>
              <a:pathLst>
                <a:path w="28510" h="713" extrusionOk="0">
                  <a:moveTo>
                    <a:pt x="0" y="0"/>
                  </a:moveTo>
                  <a:lnTo>
                    <a:pt x="28510" y="0"/>
                  </a:lnTo>
                  <a:lnTo>
                    <a:pt x="28510"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1"/>
            <p:cNvSpPr/>
            <p:nvPr/>
          </p:nvSpPr>
          <p:spPr>
            <a:xfrm>
              <a:off x="6830156" y="4645675"/>
              <a:ext cx="1162709" cy="17825"/>
            </a:xfrm>
            <a:custGeom>
              <a:avLst/>
              <a:gdLst/>
              <a:ahLst/>
              <a:cxnLst/>
              <a:rect l="l" t="t" r="r" b="b"/>
              <a:pathLst>
                <a:path w="28510" h="713" extrusionOk="0">
                  <a:moveTo>
                    <a:pt x="0" y="0"/>
                  </a:moveTo>
                  <a:lnTo>
                    <a:pt x="28510" y="0"/>
                  </a:lnTo>
                  <a:lnTo>
                    <a:pt x="28510"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1"/>
            <p:cNvSpPr/>
            <p:nvPr/>
          </p:nvSpPr>
          <p:spPr>
            <a:xfrm>
              <a:off x="6431056" y="4747750"/>
              <a:ext cx="175242" cy="17850"/>
            </a:xfrm>
            <a:custGeom>
              <a:avLst/>
              <a:gdLst/>
              <a:ahLst/>
              <a:cxnLst/>
              <a:rect l="l" t="t" r="r" b="b"/>
              <a:pathLst>
                <a:path w="4297" h="714" extrusionOk="0">
                  <a:moveTo>
                    <a:pt x="1" y="1"/>
                  </a:moveTo>
                  <a:lnTo>
                    <a:pt x="4296" y="1"/>
                  </a:lnTo>
                  <a:lnTo>
                    <a:pt x="4296"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1"/>
            <p:cNvSpPr/>
            <p:nvPr/>
          </p:nvSpPr>
          <p:spPr>
            <a:xfrm>
              <a:off x="6936192" y="4585475"/>
              <a:ext cx="344123" cy="17350"/>
            </a:xfrm>
            <a:custGeom>
              <a:avLst/>
              <a:gdLst/>
              <a:ahLst/>
              <a:cxnLst/>
              <a:rect l="l" t="t" r="r" b="b"/>
              <a:pathLst>
                <a:path w="8438" h="694" extrusionOk="0">
                  <a:moveTo>
                    <a:pt x="1" y="0"/>
                  </a:moveTo>
                  <a:lnTo>
                    <a:pt x="8438" y="0"/>
                  </a:lnTo>
                  <a:lnTo>
                    <a:pt x="8438"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1"/>
            <p:cNvSpPr/>
            <p:nvPr/>
          </p:nvSpPr>
          <p:spPr>
            <a:xfrm>
              <a:off x="6837212" y="4497350"/>
              <a:ext cx="344123" cy="17825"/>
            </a:xfrm>
            <a:custGeom>
              <a:avLst/>
              <a:gdLst/>
              <a:ahLst/>
              <a:cxnLst/>
              <a:rect l="l" t="t" r="r" b="b"/>
              <a:pathLst>
                <a:path w="8438" h="713" extrusionOk="0">
                  <a:moveTo>
                    <a:pt x="1" y="0"/>
                  </a:moveTo>
                  <a:lnTo>
                    <a:pt x="8438" y="0"/>
                  </a:lnTo>
                  <a:lnTo>
                    <a:pt x="8438"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1"/>
            <p:cNvSpPr/>
            <p:nvPr/>
          </p:nvSpPr>
          <p:spPr>
            <a:xfrm>
              <a:off x="7063475" y="4602800"/>
              <a:ext cx="146164" cy="17850"/>
            </a:xfrm>
            <a:custGeom>
              <a:avLst/>
              <a:gdLst/>
              <a:ahLst/>
              <a:cxnLst/>
              <a:rect l="l" t="t" r="r" b="b"/>
              <a:pathLst>
                <a:path w="3584" h="714" extrusionOk="0">
                  <a:moveTo>
                    <a:pt x="0" y="1"/>
                  </a:moveTo>
                  <a:lnTo>
                    <a:pt x="3583" y="1"/>
                  </a:lnTo>
                  <a:lnTo>
                    <a:pt x="3583"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1"/>
            <p:cNvSpPr/>
            <p:nvPr/>
          </p:nvSpPr>
          <p:spPr>
            <a:xfrm>
              <a:off x="6559114" y="4592200"/>
              <a:ext cx="643426" cy="17850"/>
            </a:xfrm>
            <a:custGeom>
              <a:avLst/>
              <a:gdLst/>
              <a:ahLst/>
              <a:cxnLst/>
              <a:rect l="l" t="t" r="r" b="b"/>
              <a:pathLst>
                <a:path w="15777" h="714" extrusionOk="0">
                  <a:moveTo>
                    <a:pt x="0" y="1"/>
                  </a:moveTo>
                  <a:lnTo>
                    <a:pt x="15777" y="1"/>
                  </a:lnTo>
                  <a:lnTo>
                    <a:pt x="15777" y="714"/>
                  </a:lnTo>
                  <a:lnTo>
                    <a:pt x="0"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1"/>
            <p:cNvSpPr/>
            <p:nvPr/>
          </p:nvSpPr>
          <p:spPr>
            <a:xfrm>
              <a:off x="5932975" y="4323000"/>
              <a:ext cx="1254633" cy="17850"/>
            </a:xfrm>
            <a:custGeom>
              <a:avLst/>
              <a:gdLst/>
              <a:ahLst/>
              <a:cxnLst/>
              <a:rect l="l" t="t" r="r" b="b"/>
              <a:pathLst>
                <a:path w="30764" h="714" extrusionOk="0">
                  <a:moveTo>
                    <a:pt x="1" y="1"/>
                  </a:moveTo>
                  <a:lnTo>
                    <a:pt x="30764" y="1"/>
                  </a:lnTo>
                  <a:lnTo>
                    <a:pt x="30764"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1"/>
            <p:cNvSpPr/>
            <p:nvPr/>
          </p:nvSpPr>
          <p:spPr>
            <a:xfrm>
              <a:off x="6808134" y="4340825"/>
              <a:ext cx="1255448" cy="17850"/>
            </a:xfrm>
            <a:custGeom>
              <a:avLst/>
              <a:gdLst/>
              <a:ahLst/>
              <a:cxnLst/>
              <a:rect l="l" t="t" r="r" b="b"/>
              <a:pathLst>
                <a:path w="30784" h="714" extrusionOk="0">
                  <a:moveTo>
                    <a:pt x="1" y="1"/>
                  </a:moveTo>
                  <a:lnTo>
                    <a:pt x="30783" y="1"/>
                  </a:lnTo>
                  <a:lnTo>
                    <a:pt x="30783"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1"/>
            <p:cNvSpPr/>
            <p:nvPr/>
          </p:nvSpPr>
          <p:spPr>
            <a:xfrm>
              <a:off x="6398837" y="4340825"/>
              <a:ext cx="532701" cy="17850"/>
            </a:xfrm>
            <a:custGeom>
              <a:avLst/>
              <a:gdLst/>
              <a:ahLst/>
              <a:cxnLst/>
              <a:rect l="l" t="t" r="r" b="b"/>
              <a:pathLst>
                <a:path w="13062" h="714" extrusionOk="0">
                  <a:moveTo>
                    <a:pt x="1" y="1"/>
                  </a:moveTo>
                  <a:lnTo>
                    <a:pt x="13061" y="1"/>
                  </a:lnTo>
                  <a:lnTo>
                    <a:pt x="13061"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1"/>
            <p:cNvSpPr/>
            <p:nvPr/>
          </p:nvSpPr>
          <p:spPr>
            <a:xfrm>
              <a:off x="4837834" y="4548375"/>
              <a:ext cx="2786587" cy="17375"/>
            </a:xfrm>
            <a:custGeom>
              <a:avLst/>
              <a:gdLst/>
              <a:ahLst/>
              <a:cxnLst/>
              <a:rect l="l" t="t" r="r" b="b"/>
              <a:pathLst>
                <a:path w="68328" h="695" extrusionOk="0">
                  <a:moveTo>
                    <a:pt x="1" y="1"/>
                  </a:moveTo>
                  <a:lnTo>
                    <a:pt x="68327" y="1"/>
                  </a:lnTo>
                  <a:lnTo>
                    <a:pt x="68327"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1"/>
            <p:cNvSpPr/>
            <p:nvPr/>
          </p:nvSpPr>
          <p:spPr>
            <a:xfrm>
              <a:off x="6282565" y="4445325"/>
              <a:ext cx="962426" cy="17850"/>
            </a:xfrm>
            <a:custGeom>
              <a:avLst/>
              <a:gdLst/>
              <a:ahLst/>
              <a:cxnLst/>
              <a:rect l="l" t="t" r="r" b="b"/>
              <a:pathLst>
                <a:path w="23599" h="714" extrusionOk="0">
                  <a:moveTo>
                    <a:pt x="1" y="1"/>
                  </a:moveTo>
                  <a:lnTo>
                    <a:pt x="23598" y="1"/>
                  </a:lnTo>
                  <a:lnTo>
                    <a:pt x="23598"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1"/>
            <p:cNvSpPr/>
            <p:nvPr/>
          </p:nvSpPr>
          <p:spPr>
            <a:xfrm>
              <a:off x="6618820" y="4407275"/>
              <a:ext cx="963201" cy="17850"/>
            </a:xfrm>
            <a:custGeom>
              <a:avLst/>
              <a:gdLst/>
              <a:ahLst/>
              <a:cxnLst/>
              <a:rect l="l" t="t" r="r" b="b"/>
              <a:pathLst>
                <a:path w="23618" h="714" extrusionOk="0">
                  <a:moveTo>
                    <a:pt x="0" y="1"/>
                  </a:moveTo>
                  <a:lnTo>
                    <a:pt x="23617" y="1"/>
                  </a:lnTo>
                  <a:lnTo>
                    <a:pt x="23617" y="714"/>
                  </a:lnTo>
                  <a:lnTo>
                    <a:pt x="0"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1"/>
            <p:cNvSpPr/>
            <p:nvPr/>
          </p:nvSpPr>
          <p:spPr>
            <a:xfrm>
              <a:off x="5485180" y="4454000"/>
              <a:ext cx="2267303" cy="17850"/>
            </a:xfrm>
            <a:custGeom>
              <a:avLst/>
              <a:gdLst/>
              <a:ahLst/>
              <a:cxnLst/>
              <a:rect l="l" t="t" r="r" b="b"/>
              <a:pathLst>
                <a:path w="55595" h="714" extrusionOk="0">
                  <a:moveTo>
                    <a:pt x="1" y="0"/>
                  </a:moveTo>
                  <a:lnTo>
                    <a:pt x="55594" y="0"/>
                  </a:lnTo>
                  <a:lnTo>
                    <a:pt x="55594"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1"/>
            <p:cNvSpPr/>
            <p:nvPr/>
          </p:nvSpPr>
          <p:spPr>
            <a:xfrm>
              <a:off x="5804142" y="4479525"/>
              <a:ext cx="974172" cy="17850"/>
            </a:xfrm>
            <a:custGeom>
              <a:avLst/>
              <a:gdLst/>
              <a:ahLst/>
              <a:cxnLst/>
              <a:rect l="l" t="t" r="r" b="b"/>
              <a:pathLst>
                <a:path w="23887" h="714" extrusionOk="0">
                  <a:moveTo>
                    <a:pt x="0" y="0"/>
                  </a:moveTo>
                  <a:lnTo>
                    <a:pt x="23887" y="0"/>
                  </a:lnTo>
                  <a:lnTo>
                    <a:pt x="23887"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1"/>
            <p:cNvSpPr/>
            <p:nvPr/>
          </p:nvSpPr>
          <p:spPr>
            <a:xfrm>
              <a:off x="6309278" y="4376475"/>
              <a:ext cx="336292" cy="17825"/>
            </a:xfrm>
            <a:custGeom>
              <a:avLst/>
              <a:gdLst/>
              <a:ahLst/>
              <a:cxnLst/>
              <a:rect l="l" t="t" r="r" b="b"/>
              <a:pathLst>
                <a:path w="8246" h="713" extrusionOk="0">
                  <a:moveTo>
                    <a:pt x="1" y="0"/>
                  </a:moveTo>
                  <a:lnTo>
                    <a:pt x="8245" y="0"/>
                  </a:lnTo>
                  <a:lnTo>
                    <a:pt x="8245"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1"/>
            <p:cNvSpPr/>
            <p:nvPr/>
          </p:nvSpPr>
          <p:spPr>
            <a:xfrm>
              <a:off x="6426325" y="4338425"/>
              <a:ext cx="337067" cy="17825"/>
            </a:xfrm>
            <a:custGeom>
              <a:avLst/>
              <a:gdLst/>
              <a:ahLst/>
              <a:cxnLst/>
              <a:rect l="l" t="t" r="r" b="b"/>
              <a:pathLst>
                <a:path w="8265" h="713" extrusionOk="0">
                  <a:moveTo>
                    <a:pt x="1" y="0"/>
                  </a:moveTo>
                  <a:lnTo>
                    <a:pt x="8265" y="0"/>
                  </a:lnTo>
                  <a:lnTo>
                    <a:pt x="8265"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1"/>
            <p:cNvSpPr/>
            <p:nvPr/>
          </p:nvSpPr>
          <p:spPr>
            <a:xfrm>
              <a:off x="6030405" y="4385625"/>
              <a:ext cx="792689" cy="17825"/>
            </a:xfrm>
            <a:custGeom>
              <a:avLst/>
              <a:gdLst/>
              <a:ahLst/>
              <a:cxnLst/>
              <a:rect l="l" t="t" r="r" b="b"/>
              <a:pathLst>
                <a:path w="19437" h="713" extrusionOk="0">
                  <a:moveTo>
                    <a:pt x="0" y="0"/>
                  </a:moveTo>
                  <a:lnTo>
                    <a:pt x="19437" y="0"/>
                  </a:lnTo>
                  <a:lnTo>
                    <a:pt x="19437"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1"/>
            <p:cNvSpPr/>
            <p:nvPr/>
          </p:nvSpPr>
          <p:spPr>
            <a:xfrm>
              <a:off x="6786927" y="4323000"/>
              <a:ext cx="973397" cy="17850"/>
            </a:xfrm>
            <a:custGeom>
              <a:avLst/>
              <a:gdLst/>
              <a:ahLst/>
              <a:cxnLst/>
              <a:rect l="l" t="t" r="r" b="b"/>
              <a:pathLst>
                <a:path w="23868" h="714" extrusionOk="0">
                  <a:moveTo>
                    <a:pt x="1" y="1"/>
                  </a:moveTo>
                  <a:lnTo>
                    <a:pt x="23868" y="1"/>
                  </a:lnTo>
                  <a:lnTo>
                    <a:pt x="23868"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2" name="Google Shape;2342;p61"/>
          <p:cNvSpPr/>
          <p:nvPr/>
        </p:nvSpPr>
        <p:spPr>
          <a:xfrm>
            <a:off x="7718350" y="4557050"/>
            <a:ext cx="712275" cy="17850"/>
          </a:xfrm>
          <a:custGeom>
            <a:avLst/>
            <a:gdLst/>
            <a:ahLst/>
            <a:cxnLst/>
            <a:rect l="l" t="t" r="r" b="b"/>
            <a:pathLst>
              <a:path w="28491" h="714" extrusionOk="0">
                <a:moveTo>
                  <a:pt x="0" y="1"/>
                </a:moveTo>
                <a:lnTo>
                  <a:pt x="28491" y="1"/>
                </a:lnTo>
                <a:lnTo>
                  <a:pt x="28491"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3" name="Google Shape;2343;p61"/>
          <p:cNvGrpSpPr/>
          <p:nvPr/>
        </p:nvGrpSpPr>
        <p:grpSpPr>
          <a:xfrm>
            <a:off x="1314075" y="541888"/>
            <a:ext cx="2759000" cy="197000"/>
            <a:chOff x="1314075" y="541888"/>
            <a:chExt cx="2759000" cy="197000"/>
          </a:xfrm>
        </p:grpSpPr>
        <p:sp>
          <p:nvSpPr>
            <p:cNvPr id="2344" name="Google Shape;2344;p61"/>
            <p:cNvSpPr/>
            <p:nvPr/>
          </p:nvSpPr>
          <p:spPr>
            <a:xfrm>
              <a:off x="1314075" y="593913"/>
              <a:ext cx="74675" cy="17825"/>
            </a:xfrm>
            <a:custGeom>
              <a:avLst/>
              <a:gdLst/>
              <a:ahLst/>
              <a:cxnLst/>
              <a:rect l="l" t="t" r="r" b="b"/>
              <a:pathLst>
                <a:path w="2987" h="713" extrusionOk="0">
                  <a:moveTo>
                    <a:pt x="1" y="0"/>
                  </a:moveTo>
                  <a:lnTo>
                    <a:pt x="2986" y="0"/>
                  </a:lnTo>
                  <a:lnTo>
                    <a:pt x="2986"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1"/>
            <p:cNvSpPr/>
            <p:nvPr/>
          </p:nvSpPr>
          <p:spPr>
            <a:xfrm>
              <a:off x="1361275" y="552013"/>
              <a:ext cx="175800" cy="17825"/>
            </a:xfrm>
            <a:custGeom>
              <a:avLst/>
              <a:gdLst/>
              <a:ahLst/>
              <a:cxnLst/>
              <a:rect l="l" t="t" r="r" b="b"/>
              <a:pathLst>
                <a:path w="7032" h="713" extrusionOk="0">
                  <a:moveTo>
                    <a:pt x="0" y="0"/>
                  </a:moveTo>
                  <a:lnTo>
                    <a:pt x="7031" y="0"/>
                  </a:lnTo>
                  <a:lnTo>
                    <a:pt x="7031"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1"/>
            <p:cNvSpPr/>
            <p:nvPr/>
          </p:nvSpPr>
          <p:spPr>
            <a:xfrm>
              <a:off x="1383900" y="550088"/>
              <a:ext cx="45775" cy="17825"/>
            </a:xfrm>
            <a:custGeom>
              <a:avLst/>
              <a:gdLst/>
              <a:ahLst/>
              <a:cxnLst/>
              <a:rect l="l" t="t" r="r" b="b"/>
              <a:pathLst>
                <a:path w="1831" h="713" extrusionOk="0">
                  <a:moveTo>
                    <a:pt x="1" y="0"/>
                  </a:moveTo>
                  <a:lnTo>
                    <a:pt x="1831" y="0"/>
                  </a:lnTo>
                  <a:lnTo>
                    <a:pt x="1831"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1"/>
            <p:cNvSpPr/>
            <p:nvPr/>
          </p:nvSpPr>
          <p:spPr>
            <a:xfrm>
              <a:off x="2364400" y="721038"/>
              <a:ext cx="1708675" cy="17850"/>
            </a:xfrm>
            <a:custGeom>
              <a:avLst/>
              <a:gdLst/>
              <a:ahLst/>
              <a:cxnLst/>
              <a:rect l="l" t="t" r="r" b="b"/>
              <a:pathLst>
                <a:path w="68347" h="714" extrusionOk="0">
                  <a:moveTo>
                    <a:pt x="1" y="0"/>
                  </a:moveTo>
                  <a:lnTo>
                    <a:pt x="68346" y="0"/>
                  </a:lnTo>
                  <a:lnTo>
                    <a:pt x="68346"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1"/>
            <p:cNvSpPr/>
            <p:nvPr/>
          </p:nvSpPr>
          <p:spPr>
            <a:xfrm>
              <a:off x="1318400" y="622788"/>
              <a:ext cx="1256950" cy="17375"/>
            </a:xfrm>
            <a:custGeom>
              <a:avLst/>
              <a:gdLst/>
              <a:ahLst/>
              <a:cxnLst/>
              <a:rect l="l" t="t" r="r" b="b"/>
              <a:pathLst>
                <a:path w="50278" h="695" extrusionOk="0">
                  <a:moveTo>
                    <a:pt x="1" y="1"/>
                  </a:moveTo>
                  <a:lnTo>
                    <a:pt x="50278" y="1"/>
                  </a:lnTo>
                  <a:lnTo>
                    <a:pt x="50278"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1"/>
            <p:cNvSpPr/>
            <p:nvPr/>
          </p:nvSpPr>
          <p:spPr>
            <a:xfrm>
              <a:off x="2066775" y="580888"/>
              <a:ext cx="155100" cy="17850"/>
            </a:xfrm>
            <a:custGeom>
              <a:avLst/>
              <a:gdLst/>
              <a:ahLst/>
              <a:cxnLst/>
              <a:rect l="l" t="t" r="r" b="b"/>
              <a:pathLst>
                <a:path w="6204" h="714" extrusionOk="0">
                  <a:moveTo>
                    <a:pt x="1" y="1"/>
                  </a:moveTo>
                  <a:lnTo>
                    <a:pt x="6204" y="1"/>
                  </a:lnTo>
                  <a:lnTo>
                    <a:pt x="6204"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1"/>
            <p:cNvSpPr/>
            <p:nvPr/>
          </p:nvSpPr>
          <p:spPr>
            <a:xfrm>
              <a:off x="2119275" y="580888"/>
              <a:ext cx="155575" cy="17850"/>
            </a:xfrm>
            <a:custGeom>
              <a:avLst/>
              <a:gdLst/>
              <a:ahLst/>
              <a:cxnLst/>
              <a:rect l="l" t="t" r="r" b="b"/>
              <a:pathLst>
                <a:path w="6223" h="714" extrusionOk="0">
                  <a:moveTo>
                    <a:pt x="1" y="1"/>
                  </a:moveTo>
                  <a:lnTo>
                    <a:pt x="6223" y="1"/>
                  </a:lnTo>
                  <a:lnTo>
                    <a:pt x="6223"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1"/>
            <p:cNvSpPr/>
            <p:nvPr/>
          </p:nvSpPr>
          <p:spPr>
            <a:xfrm>
              <a:off x="2043200" y="647363"/>
              <a:ext cx="118975" cy="17825"/>
            </a:xfrm>
            <a:custGeom>
              <a:avLst/>
              <a:gdLst/>
              <a:ahLst/>
              <a:cxnLst/>
              <a:rect l="l" t="t" r="r" b="b"/>
              <a:pathLst>
                <a:path w="4759" h="713" extrusionOk="0">
                  <a:moveTo>
                    <a:pt x="0" y="0"/>
                  </a:moveTo>
                  <a:lnTo>
                    <a:pt x="4758" y="0"/>
                  </a:lnTo>
                  <a:lnTo>
                    <a:pt x="4758"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1"/>
            <p:cNvSpPr/>
            <p:nvPr/>
          </p:nvSpPr>
          <p:spPr>
            <a:xfrm>
              <a:off x="2293125" y="638213"/>
              <a:ext cx="280800" cy="17825"/>
            </a:xfrm>
            <a:custGeom>
              <a:avLst/>
              <a:gdLst/>
              <a:ahLst/>
              <a:cxnLst/>
              <a:rect l="l" t="t" r="r" b="b"/>
              <a:pathLst>
                <a:path w="11232" h="713" extrusionOk="0">
                  <a:moveTo>
                    <a:pt x="1" y="0"/>
                  </a:moveTo>
                  <a:lnTo>
                    <a:pt x="11231" y="0"/>
                  </a:lnTo>
                  <a:lnTo>
                    <a:pt x="11231"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1"/>
            <p:cNvSpPr/>
            <p:nvPr/>
          </p:nvSpPr>
          <p:spPr>
            <a:xfrm>
              <a:off x="1902575" y="694063"/>
              <a:ext cx="280775" cy="17850"/>
            </a:xfrm>
            <a:custGeom>
              <a:avLst/>
              <a:gdLst/>
              <a:ahLst/>
              <a:cxnLst/>
              <a:rect l="l" t="t" r="r" b="b"/>
              <a:pathLst>
                <a:path w="11231" h="714" extrusionOk="0">
                  <a:moveTo>
                    <a:pt x="0" y="1"/>
                  </a:moveTo>
                  <a:lnTo>
                    <a:pt x="11231" y="1"/>
                  </a:lnTo>
                  <a:lnTo>
                    <a:pt x="11231"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1"/>
            <p:cNvSpPr/>
            <p:nvPr/>
          </p:nvSpPr>
          <p:spPr>
            <a:xfrm>
              <a:off x="2233900" y="625688"/>
              <a:ext cx="17825" cy="17850"/>
            </a:xfrm>
            <a:custGeom>
              <a:avLst/>
              <a:gdLst/>
              <a:ahLst/>
              <a:cxnLst/>
              <a:rect l="l" t="t" r="r" b="b"/>
              <a:pathLst>
                <a:path w="713" h="714" extrusionOk="0">
                  <a:moveTo>
                    <a:pt x="0" y="0"/>
                  </a:moveTo>
                  <a:lnTo>
                    <a:pt x="713" y="0"/>
                  </a:lnTo>
                  <a:lnTo>
                    <a:pt x="713"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1"/>
            <p:cNvSpPr/>
            <p:nvPr/>
          </p:nvSpPr>
          <p:spPr>
            <a:xfrm>
              <a:off x="2245450" y="583788"/>
              <a:ext cx="42400" cy="17850"/>
            </a:xfrm>
            <a:custGeom>
              <a:avLst/>
              <a:gdLst/>
              <a:ahLst/>
              <a:cxnLst/>
              <a:rect l="l" t="t" r="r" b="b"/>
              <a:pathLst>
                <a:path w="1696" h="714" extrusionOk="0">
                  <a:moveTo>
                    <a:pt x="1" y="0"/>
                  </a:moveTo>
                  <a:lnTo>
                    <a:pt x="1696" y="0"/>
                  </a:lnTo>
                  <a:lnTo>
                    <a:pt x="1696"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1"/>
            <p:cNvSpPr/>
            <p:nvPr/>
          </p:nvSpPr>
          <p:spPr>
            <a:xfrm>
              <a:off x="2203075" y="541888"/>
              <a:ext cx="42400" cy="17850"/>
            </a:xfrm>
            <a:custGeom>
              <a:avLst/>
              <a:gdLst/>
              <a:ahLst/>
              <a:cxnLst/>
              <a:rect l="l" t="t" r="r" b="b"/>
              <a:pathLst>
                <a:path w="1696" h="714" extrusionOk="0">
                  <a:moveTo>
                    <a:pt x="0" y="1"/>
                  </a:moveTo>
                  <a:lnTo>
                    <a:pt x="1696" y="1"/>
                  </a:lnTo>
                  <a:lnTo>
                    <a:pt x="1696"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1"/>
            <p:cNvSpPr/>
            <p:nvPr/>
          </p:nvSpPr>
          <p:spPr>
            <a:xfrm>
              <a:off x="2250750" y="581863"/>
              <a:ext cx="11100" cy="17850"/>
            </a:xfrm>
            <a:custGeom>
              <a:avLst/>
              <a:gdLst/>
              <a:ahLst/>
              <a:cxnLst/>
              <a:rect l="l" t="t" r="r" b="b"/>
              <a:pathLst>
                <a:path w="444" h="714" extrusionOk="0">
                  <a:moveTo>
                    <a:pt x="0" y="0"/>
                  </a:moveTo>
                  <a:lnTo>
                    <a:pt x="444" y="0"/>
                  </a:lnTo>
                  <a:lnTo>
                    <a:pt x="444"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ángulo 1">
            <a:extLst>
              <a:ext uri="{FF2B5EF4-FFF2-40B4-BE49-F238E27FC236}">
                <a16:creationId xmlns:a16="http://schemas.microsoft.com/office/drawing/2014/main" id="{B6DFDCCD-9110-6561-E581-C49F9D60A52C}"/>
              </a:ext>
            </a:extLst>
          </p:cNvPr>
          <p:cNvSpPr/>
          <p:nvPr/>
        </p:nvSpPr>
        <p:spPr>
          <a:xfrm>
            <a:off x="769257" y="1262883"/>
            <a:ext cx="2598057" cy="276448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t>IMG2</a:t>
            </a:r>
            <a:endParaRPr lang="es-MX"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58"/>
        <p:cNvGrpSpPr/>
        <p:nvPr/>
      </p:nvGrpSpPr>
      <p:grpSpPr>
        <a:xfrm>
          <a:off x="0" y="0"/>
          <a:ext cx="0" cy="0"/>
          <a:chOff x="0" y="0"/>
          <a:chExt cx="0" cy="0"/>
        </a:xfrm>
      </p:grpSpPr>
      <p:pic>
        <p:nvPicPr>
          <p:cNvPr id="2059" name="Google Shape;2059;p56"/>
          <p:cNvPicPr preferRelativeResize="0">
            <a:picLocks noGrp="1"/>
          </p:cNvPicPr>
          <p:nvPr>
            <p:ph type="pic" idx="2"/>
          </p:nvPr>
        </p:nvPicPr>
        <p:blipFill rotWithShape="1">
          <a:blip r:embed="rId3">
            <a:alphaModFix amt="90000"/>
          </a:blip>
          <a:srcRect l="21995" t="2480" r="21995" b="2489"/>
          <a:stretch/>
        </p:blipFill>
        <p:spPr>
          <a:xfrm>
            <a:off x="4690091" y="916042"/>
            <a:ext cx="3354739" cy="3534692"/>
          </a:xfrm>
          <a:prstGeom prst="rect">
            <a:avLst/>
          </a:prstGeom>
        </p:spPr>
      </p:pic>
      <p:sp>
        <p:nvSpPr>
          <p:cNvPr id="2060" name="Google Shape;2060;p56"/>
          <p:cNvSpPr txBox="1">
            <a:spLocks noGrp="1"/>
          </p:cNvSpPr>
          <p:nvPr>
            <p:ph type="title"/>
          </p:nvPr>
        </p:nvSpPr>
        <p:spPr>
          <a:xfrm>
            <a:off x="512687" y="785882"/>
            <a:ext cx="3870526" cy="174532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%subtitle3%</a:t>
            </a:r>
          </a:p>
        </p:txBody>
      </p:sp>
      <p:sp>
        <p:nvSpPr>
          <p:cNvPr id="2061" name="Google Shape;2061;p56"/>
          <p:cNvSpPr txBox="1">
            <a:spLocks noGrp="1"/>
          </p:cNvSpPr>
          <p:nvPr>
            <p:ph type="subTitle" idx="1"/>
          </p:nvPr>
        </p:nvSpPr>
        <p:spPr>
          <a:xfrm>
            <a:off x="447067" y="2616525"/>
            <a:ext cx="4079649" cy="166040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Freddy Krueger, un asesino de niños quemado vivo por los padres de sus víctimas, regresa en los sueños de los adolescentes de </a:t>
            </a:r>
            <a:r>
              <a:rPr lang="es-ES" dirty="0" err="1"/>
              <a:t>Elm</a:t>
            </a:r>
            <a:r>
              <a:rPr lang="es-ES" dirty="0"/>
              <a:t> Street para matarlos. La saga explora cómo los personajes intentan sobrevivir a sus pesadillas y detener a Freddy.</a:t>
            </a:r>
            <a:endParaRPr lang="en-US" dirty="0"/>
          </a:p>
        </p:txBody>
      </p:sp>
      <p:grpSp>
        <p:nvGrpSpPr>
          <p:cNvPr id="2062" name="Google Shape;2062;p56"/>
          <p:cNvGrpSpPr/>
          <p:nvPr/>
        </p:nvGrpSpPr>
        <p:grpSpPr>
          <a:xfrm>
            <a:off x="228588" y="231900"/>
            <a:ext cx="737713" cy="737700"/>
            <a:chOff x="-2006175" y="1131150"/>
            <a:chExt cx="737713" cy="737700"/>
          </a:xfrm>
        </p:grpSpPr>
        <p:sp>
          <p:nvSpPr>
            <p:cNvPr id="2063" name="Google Shape;2063;p56"/>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6"/>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5" name="Google Shape;2065;p56"/>
          <p:cNvGrpSpPr/>
          <p:nvPr/>
        </p:nvGrpSpPr>
        <p:grpSpPr>
          <a:xfrm flipH="1">
            <a:off x="8177688" y="231900"/>
            <a:ext cx="737713" cy="737700"/>
            <a:chOff x="-2006175" y="1131150"/>
            <a:chExt cx="737713" cy="737700"/>
          </a:xfrm>
        </p:grpSpPr>
        <p:sp>
          <p:nvSpPr>
            <p:cNvPr id="2066" name="Google Shape;2066;p56"/>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6"/>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8" name="Google Shape;2068;p56"/>
          <p:cNvGrpSpPr/>
          <p:nvPr/>
        </p:nvGrpSpPr>
        <p:grpSpPr>
          <a:xfrm rot="10800000" flipH="1">
            <a:off x="228588" y="4173900"/>
            <a:ext cx="737713" cy="737700"/>
            <a:chOff x="-2006175" y="1131150"/>
            <a:chExt cx="737713" cy="737700"/>
          </a:xfrm>
        </p:grpSpPr>
        <p:sp>
          <p:nvSpPr>
            <p:cNvPr id="2069" name="Google Shape;2069;p56"/>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6"/>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 name="Google Shape;2071;p56"/>
          <p:cNvGrpSpPr/>
          <p:nvPr/>
        </p:nvGrpSpPr>
        <p:grpSpPr>
          <a:xfrm rot="10800000">
            <a:off x="8177688" y="4173900"/>
            <a:ext cx="737713" cy="737700"/>
            <a:chOff x="-2006175" y="1131150"/>
            <a:chExt cx="737713" cy="737700"/>
          </a:xfrm>
        </p:grpSpPr>
        <p:sp>
          <p:nvSpPr>
            <p:cNvPr id="2072" name="Google Shape;2072;p56"/>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6"/>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4" name="Google Shape;2074;p56"/>
          <p:cNvSpPr/>
          <p:nvPr/>
        </p:nvSpPr>
        <p:spPr>
          <a:xfrm>
            <a:off x="8430775" y="467125"/>
            <a:ext cx="248100" cy="24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5" name="Google Shape;2075;p56"/>
          <p:cNvGrpSpPr/>
          <p:nvPr/>
        </p:nvGrpSpPr>
        <p:grpSpPr>
          <a:xfrm>
            <a:off x="1589874" y="475783"/>
            <a:ext cx="4127641" cy="230852"/>
            <a:chOff x="713223" y="4402269"/>
            <a:chExt cx="5339768" cy="230852"/>
          </a:xfrm>
        </p:grpSpPr>
        <p:sp>
          <p:nvSpPr>
            <p:cNvPr id="2076" name="Google Shape;2076;p56"/>
            <p:cNvSpPr/>
            <p:nvPr/>
          </p:nvSpPr>
          <p:spPr>
            <a:xfrm>
              <a:off x="4326856" y="4547770"/>
              <a:ext cx="1726135" cy="23861"/>
            </a:xfrm>
            <a:custGeom>
              <a:avLst/>
              <a:gdLst/>
              <a:ahLst/>
              <a:cxnLst/>
              <a:rect l="l" t="t" r="r" b="b"/>
              <a:pathLst>
                <a:path w="50277" h="695" extrusionOk="0">
                  <a:moveTo>
                    <a:pt x="0" y="1"/>
                  </a:moveTo>
                  <a:lnTo>
                    <a:pt x="50277" y="1"/>
                  </a:lnTo>
                  <a:lnTo>
                    <a:pt x="50277" y="694"/>
                  </a:lnTo>
                  <a:lnTo>
                    <a:pt x="0"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6"/>
            <p:cNvSpPr/>
            <p:nvPr/>
          </p:nvSpPr>
          <p:spPr>
            <a:xfrm>
              <a:off x="3422092" y="4547770"/>
              <a:ext cx="1749344" cy="23861"/>
            </a:xfrm>
            <a:custGeom>
              <a:avLst/>
              <a:gdLst/>
              <a:ahLst/>
              <a:cxnLst/>
              <a:rect l="l" t="t" r="r" b="b"/>
              <a:pathLst>
                <a:path w="50953" h="695" extrusionOk="0">
                  <a:moveTo>
                    <a:pt x="1" y="1"/>
                  </a:moveTo>
                  <a:lnTo>
                    <a:pt x="50952" y="1"/>
                  </a:lnTo>
                  <a:lnTo>
                    <a:pt x="50952"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6"/>
            <p:cNvSpPr/>
            <p:nvPr/>
          </p:nvSpPr>
          <p:spPr>
            <a:xfrm>
              <a:off x="1892407" y="4523325"/>
              <a:ext cx="4120243" cy="24479"/>
            </a:xfrm>
            <a:custGeom>
              <a:avLst/>
              <a:gdLst/>
              <a:ahLst/>
              <a:cxnLst/>
              <a:rect l="l" t="t" r="r" b="b"/>
              <a:pathLst>
                <a:path w="120010" h="713" extrusionOk="0">
                  <a:moveTo>
                    <a:pt x="0" y="0"/>
                  </a:moveTo>
                  <a:lnTo>
                    <a:pt x="120010" y="0"/>
                  </a:lnTo>
                  <a:lnTo>
                    <a:pt x="120010"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6"/>
            <p:cNvSpPr/>
            <p:nvPr/>
          </p:nvSpPr>
          <p:spPr>
            <a:xfrm>
              <a:off x="713223" y="4402269"/>
              <a:ext cx="4120243" cy="24513"/>
            </a:xfrm>
            <a:custGeom>
              <a:avLst/>
              <a:gdLst/>
              <a:ahLst/>
              <a:cxnLst/>
              <a:rect l="l" t="t" r="r" b="b"/>
              <a:pathLst>
                <a:path w="120010" h="714" extrusionOk="0">
                  <a:moveTo>
                    <a:pt x="0" y="1"/>
                  </a:moveTo>
                  <a:lnTo>
                    <a:pt x="120010" y="1"/>
                  </a:lnTo>
                  <a:lnTo>
                    <a:pt x="120010" y="714"/>
                  </a:lnTo>
                  <a:lnTo>
                    <a:pt x="0"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6"/>
            <p:cNvSpPr/>
            <p:nvPr/>
          </p:nvSpPr>
          <p:spPr>
            <a:xfrm>
              <a:off x="2727030" y="4428739"/>
              <a:ext cx="1439802" cy="24513"/>
            </a:xfrm>
            <a:custGeom>
              <a:avLst/>
              <a:gdLst/>
              <a:ahLst/>
              <a:cxnLst/>
              <a:rect l="l" t="t" r="r" b="b"/>
              <a:pathLst>
                <a:path w="41937" h="714" extrusionOk="0">
                  <a:moveTo>
                    <a:pt x="0" y="0"/>
                  </a:moveTo>
                  <a:lnTo>
                    <a:pt x="41936" y="0"/>
                  </a:lnTo>
                  <a:lnTo>
                    <a:pt x="41936"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6"/>
            <p:cNvSpPr/>
            <p:nvPr/>
          </p:nvSpPr>
          <p:spPr>
            <a:xfrm>
              <a:off x="3731634" y="4453218"/>
              <a:ext cx="1439802" cy="24479"/>
            </a:xfrm>
            <a:custGeom>
              <a:avLst/>
              <a:gdLst/>
              <a:ahLst/>
              <a:cxnLst/>
              <a:rect l="l" t="t" r="r" b="b"/>
              <a:pathLst>
                <a:path w="41937" h="713" extrusionOk="0">
                  <a:moveTo>
                    <a:pt x="0" y="0"/>
                  </a:moveTo>
                  <a:lnTo>
                    <a:pt x="41936" y="0"/>
                  </a:lnTo>
                  <a:lnTo>
                    <a:pt x="41936"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6"/>
            <p:cNvSpPr/>
            <p:nvPr/>
          </p:nvSpPr>
          <p:spPr>
            <a:xfrm>
              <a:off x="3261416" y="4453218"/>
              <a:ext cx="611771" cy="24479"/>
            </a:xfrm>
            <a:custGeom>
              <a:avLst/>
              <a:gdLst/>
              <a:ahLst/>
              <a:cxnLst/>
              <a:rect l="l" t="t" r="r" b="b"/>
              <a:pathLst>
                <a:path w="17819" h="713" extrusionOk="0">
                  <a:moveTo>
                    <a:pt x="0" y="0"/>
                  </a:moveTo>
                  <a:lnTo>
                    <a:pt x="17818" y="0"/>
                  </a:lnTo>
                  <a:lnTo>
                    <a:pt x="17818"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6"/>
            <p:cNvSpPr/>
            <p:nvPr/>
          </p:nvSpPr>
          <p:spPr>
            <a:xfrm>
              <a:off x="3127794" y="4596728"/>
              <a:ext cx="1105163" cy="24513"/>
            </a:xfrm>
            <a:custGeom>
              <a:avLst/>
              <a:gdLst/>
              <a:ahLst/>
              <a:cxnLst/>
              <a:rect l="l" t="t" r="r" b="b"/>
              <a:pathLst>
                <a:path w="32190" h="714" extrusionOk="0">
                  <a:moveTo>
                    <a:pt x="1" y="0"/>
                  </a:moveTo>
                  <a:lnTo>
                    <a:pt x="32190" y="0"/>
                  </a:lnTo>
                  <a:lnTo>
                    <a:pt x="32190"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6"/>
            <p:cNvSpPr/>
            <p:nvPr/>
          </p:nvSpPr>
          <p:spPr>
            <a:xfrm>
              <a:off x="3514034" y="4544474"/>
              <a:ext cx="1105163" cy="24513"/>
            </a:xfrm>
            <a:custGeom>
              <a:avLst/>
              <a:gdLst/>
              <a:ahLst/>
              <a:cxnLst/>
              <a:rect l="l" t="t" r="r" b="b"/>
              <a:pathLst>
                <a:path w="32190" h="714" extrusionOk="0">
                  <a:moveTo>
                    <a:pt x="1" y="0"/>
                  </a:moveTo>
                  <a:lnTo>
                    <a:pt x="32189" y="0"/>
                  </a:lnTo>
                  <a:lnTo>
                    <a:pt x="32189"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6"/>
            <p:cNvSpPr/>
            <p:nvPr/>
          </p:nvSpPr>
          <p:spPr>
            <a:xfrm>
              <a:off x="2213828" y="4609293"/>
              <a:ext cx="2601133" cy="23827"/>
            </a:xfrm>
            <a:custGeom>
              <a:avLst/>
              <a:gdLst/>
              <a:ahLst/>
              <a:cxnLst/>
              <a:rect l="l" t="t" r="r" b="b"/>
              <a:pathLst>
                <a:path w="75763" h="694" extrusionOk="0">
                  <a:moveTo>
                    <a:pt x="0" y="0"/>
                  </a:moveTo>
                  <a:lnTo>
                    <a:pt x="75762" y="0"/>
                  </a:lnTo>
                  <a:lnTo>
                    <a:pt x="75762" y="694"/>
                  </a:lnTo>
                  <a:lnTo>
                    <a:pt x="0"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3" name="Google Shape;2103;p56"/>
          <p:cNvGrpSpPr/>
          <p:nvPr/>
        </p:nvGrpSpPr>
        <p:grpSpPr>
          <a:xfrm>
            <a:off x="1936475" y="4536050"/>
            <a:ext cx="5654065" cy="168100"/>
            <a:chOff x="1936475" y="4536050"/>
            <a:chExt cx="5654065" cy="168100"/>
          </a:xfrm>
        </p:grpSpPr>
        <p:sp>
          <p:nvSpPr>
            <p:cNvPr id="2104" name="Google Shape;2104;p56"/>
            <p:cNvSpPr/>
            <p:nvPr/>
          </p:nvSpPr>
          <p:spPr>
            <a:xfrm rot="10800000" flipH="1">
              <a:off x="3185079" y="4598175"/>
              <a:ext cx="4362664" cy="17825"/>
            </a:xfrm>
            <a:custGeom>
              <a:avLst/>
              <a:gdLst/>
              <a:ahLst/>
              <a:cxnLst/>
              <a:rect l="l" t="t" r="r" b="b"/>
              <a:pathLst>
                <a:path w="120010" h="713" extrusionOk="0">
                  <a:moveTo>
                    <a:pt x="0" y="0"/>
                  </a:moveTo>
                  <a:lnTo>
                    <a:pt x="120010" y="0"/>
                  </a:lnTo>
                  <a:lnTo>
                    <a:pt x="120010"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6"/>
            <p:cNvSpPr/>
            <p:nvPr/>
          </p:nvSpPr>
          <p:spPr>
            <a:xfrm rot="10800000" flipH="1">
              <a:off x="1936475" y="4686300"/>
              <a:ext cx="4362664" cy="17850"/>
            </a:xfrm>
            <a:custGeom>
              <a:avLst/>
              <a:gdLst/>
              <a:ahLst/>
              <a:cxnLst/>
              <a:rect l="l" t="t" r="r" b="b"/>
              <a:pathLst>
                <a:path w="120010" h="714" extrusionOk="0">
                  <a:moveTo>
                    <a:pt x="0" y="1"/>
                  </a:moveTo>
                  <a:lnTo>
                    <a:pt x="120010" y="1"/>
                  </a:lnTo>
                  <a:lnTo>
                    <a:pt x="120010" y="714"/>
                  </a:lnTo>
                  <a:lnTo>
                    <a:pt x="0"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6"/>
            <p:cNvSpPr/>
            <p:nvPr/>
          </p:nvSpPr>
          <p:spPr>
            <a:xfrm rot="10800000" flipH="1">
              <a:off x="5762846" y="4580825"/>
              <a:ext cx="1827695" cy="17375"/>
            </a:xfrm>
            <a:custGeom>
              <a:avLst/>
              <a:gdLst/>
              <a:ahLst/>
              <a:cxnLst/>
              <a:rect l="l" t="t" r="r" b="b"/>
              <a:pathLst>
                <a:path w="50277" h="695" extrusionOk="0">
                  <a:moveTo>
                    <a:pt x="0" y="1"/>
                  </a:moveTo>
                  <a:lnTo>
                    <a:pt x="50277" y="1"/>
                  </a:lnTo>
                  <a:lnTo>
                    <a:pt x="50277" y="694"/>
                  </a:lnTo>
                  <a:lnTo>
                    <a:pt x="0"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6"/>
            <p:cNvSpPr/>
            <p:nvPr/>
          </p:nvSpPr>
          <p:spPr>
            <a:xfrm rot="10800000" flipH="1">
              <a:off x="4804817" y="4580825"/>
              <a:ext cx="1852269" cy="17375"/>
            </a:xfrm>
            <a:custGeom>
              <a:avLst/>
              <a:gdLst/>
              <a:ahLst/>
              <a:cxnLst/>
              <a:rect l="l" t="t" r="r" b="b"/>
              <a:pathLst>
                <a:path w="50953" h="695" extrusionOk="0">
                  <a:moveTo>
                    <a:pt x="1" y="1"/>
                  </a:moveTo>
                  <a:lnTo>
                    <a:pt x="50952" y="1"/>
                  </a:lnTo>
                  <a:lnTo>
                    <a:pt x="50952"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6"/>
            <p:cNvSpPr/>
            <p:nvPr/>
          </p:nvSpPr>
          <p:spPr>
            <a:xfrm rot="10800000" flipH="1">
              <a:off x="4068837" y="4667025"/>
              <a:ext cx="1524515" cy="17850"/>
            </a:xfrm>
            <a:custGeom>
              <a:avLst/>
              <a:gdLst/>
              <a:ahLst/>
              <a:cxnLst/>
              <a:rect l="l" t="t" r="r" b="b"/>
              <a:pathLst>
                <a:path w="41937" h="714" extrusionOk="0">
                  <a:moveTo>
                    <a:pt x="0" y="0"/>
                  </a:moveTo>
                  <a:lnTo>
                    <a:pt x="41936" y="0"/>
                  </a:lnTo>
                  <a:lnTo>
                    <a:pt x="41936"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6"/>
            <p:cNvSpPr/>
            <p:nvPr/>
          </p:nvSpPr>
          <p:spPr>
            <a:xfrm rot="10800000" flipH="1">
              <a:off x="5132582" y="4649225"/>
              <a:ext cx="1524515" cy="17825"/>
            </a:xfrm>
            <a:custGeom>
              <a:avLst/>
              <a:gdLst/>
              <a:ahLst/>
              <a:cxnLst/>
              <a:rect l="l" t="t" r="r" b="b"/>
              <a:pathLst>
                <a:path w="41937" h="713" extrusionOk="0">
                  <a:moveTo>
                    <a:pt x="0" y="0"/>
                  </a:moveTo>
                  <a:lnTo>
                    <a:pt x="41936" y="0"/>
                  </a:lnTo>
                  <a:lnTo>
                    <a:pt x="41936"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6"/>
            <p:cNvSpPr/>
            <p:nvPr/>
          </p:nvSpPr>
          <p:spPr>
            <a:xfrm rot="10800000" flipH="1">
              <a:off x="4634682" y="4649225"/>
              <a:ext cx="647765" cy="17825"/>
            </a:xfrm>
            <a:custGeom>
              <a:avLst/>
              <a:gdLst/>
              <a:ahLst/>
              <a:cxnLst/>
              <a:rect l="l" t="t" r="r" b="b"/>
              <a:pathLst>
                <a:path w="17819" h="713" extrusionOk="0">
                  <a:moveTo>
                    <a:pt x="0" y="0"/>
                  </a:moveTo>
                  <a:lnTo>
                    <a:pt x="17818" y="0"/>
                  </a:lnTo>
                  <a:lnTo>
                    <a:pt x="17818"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6"/>
            <p:cNvSpPr/>
            <p:nvPr/>
          </p:nvSpPr>
          <p:spPr>
            <a:xfrm rot="10800000" flipH="1">
              <a:off x="4493193" y="4544700"/>
              <a:ext cx="1170187" cy="17850"/>
            </a:xfrm>
            <a:custGeom>
              <a:avLst/>
              <a:gdLst/>
              <a:ahLst/>
              <a:cxnLst/>
              <a:rect l="l" t="t" r="r" b="b"/>
              <a:pathLst>
                <a:path w="32190" h="714" extrusionOk="0">
                  <a:moveTo>
                    <a:pt x="1" y="0"/>
                  </a:moveTo>
                  <a:lnTo>
                    <a:pt x="32190" y="0"/>
                  </a:lnTo>
                  <a:lnTo>
                    <a:pt x="32190"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6"/>
            <p:cNvSpPr/>
            <p:nvPr/>
          </p:nvSpPr>
          <p:spPr>
            <a:xfrm rot="10800000" flipH="1">
              <a:off x="4902172" y="4582750"/>
              <a:ext cx="1170187" cy="17850"/>
            </a:xfrm>
            <a:custGeom>
              <a:avLst/>
              <a:gdLst/>
              <a:ahLst/>
              <a:cxnLst/>
              <a:rect l="l" t="t" r="r" b="b"/>
              <a:pathLst>
                <a:path w="32190" h="714" extrusionOk="0">
                  <a:moveTo>
                    <a:pt x="1" y="0"/>
                  </a:moveTo>
                  <a:lnTo>
                    <a:pt x="32189" y="0"/>
                  </a:lnTo>
                  <a:lnTo>
                    <a:pt x="32189"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6"/>
            <p:cNvSpPr/>
            <p:nvPr/>
          </p:nvSpPr>
          <p:spPr>
            <a:xfrm rot="10800000" flipH="1">
              <a:off x="3525422" y="4536050"/>
              <a:ext cx="2754174" cy="17350"/>
            </a:xfrm>
            <a:custGeom>
              <a:avLst/>
              <a:gdLst/>
              <a:ahLst/>
              <a:cxnLst/>
              <a:rect l="l" t="t" r="r" b="b"/>
              <a:pathLst>
                <a:path w="75763" h="694" extrusionOk="0">
                  <a:moveTo>
                    <a:pt x="0" y="0"/>
                  </a:moveTo>
                  <a:lnTo>
                    <a:pt x="75762" y="0"/>
                  </a:lnTo>
                  <a:lnTo>
                    <a:pt x="75762" y="694"/>
                  </a:lnTo>
                  <a:lnTo>
                    <a:pt x="0"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ángulo 1">
            <a:extLst>
              <a:ext uri="{FF2B5EF4-FFF2-40B4-BE49-F238E27FC236}">
                <a16:creationId xmlns:a16="http://schemas.microsoft.com/office/drawing/2014/main" id="{EAB24E69-AEB4-2E8E-92F5-89AD8B636A54}"/>
              </a:ext>
            </a:extLst>
          </p:cNvPr>
          <p:cNvSpPr/>
          <p:nvPr/>
        </p:nvSpPr>
        <p:spPr>
          <a:xfrm>
            <a:off x="4674990" y="904261"/>
            <a:ext cx="3383475" cy="353785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t>IMG3</a:t>
            </a:r>
            <a:endParaRPr lang="es-MX" dirty="0"/>
          </a:p>
        </p:txBody>
      </p:sp>
      <p:grpSp>
        <p:nvGrpSpPr>
          <p:cNvPr id="2086" name="Google Shape;2086;p56"/>
          <p:cNvGrpSpPr/>
          <p:nvPr/>
        </p:nvGrpSpPr>
        <p:grpSpPr>
          <a:xfrm>
            <a:off x="7885826" y="3262849"/>
            <a:ext cx="1089879" cy="442477"/>
            <a:chOff x="6995205" y="4635694"/>
            <a:chExt cx="1507231" cy="442477"/>
          </a:xfrm>
        </p:grpSpPr>
        <p:sp>
          <p:nvSpPr>
            <p:cNvPr id="2087" name="Google Shape;2087;p56"/>
            <p:cNvSpPr/>
            <p:nvPr/>
          </p:nvSpPr>
          <p:spPr>
            <a:xfrm>
              <a:off x="8006400" y="4707106"/>
              <a:ext cx="58228" cy="24513"/>
            </a:xfrm>
            <a:custGeom>
              <a:avLst/>
              <a:gdLst/>
              <a:ahLst/>
              <a:cxnLst/>
              <a:rect l="l" t="t" r="r" b="b"/>
              <a:pathLst>
                <a:path w="1696" h="714" extrusionOk="0">
                  <a:moveTo>
                    <a:pt x="1" y="1"/>
                  </a:moveTo>
                  <a:lnTo>
                    <a:pt x="1696" y="1"/>
                  </a:lnTo>
                  <a:lnTo>
                    <a:pt x="1696"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6"/>
            <p:cNvSpPr/>
            <p:nvPr/>
          </p:nvSpPr>
          <p:spPr>
            <a:xfrm>
              <a:off x="7885378" y="4708445"/>
              <a:ext cx="30453" cy="24513"/>
            </a:xfrm>
            <a:custGeom>
              <a:avLst/>
              <a:gdLst/>
              <a:ahLst/>
              <a:cxnLst/>
              <a:rect l="l" t="t" r="r" b="b"/>
              <a:pathLst>
                <a:path w="887" h="714" extrusionOk="0">
                  <a:moveTo>
                    <a:pt x="0" y="0"/>
                  </a:moveTo>
                  <a:lnTo>
                    <a:pt x="886" y="0"/>
                  </a:lnTo>
                  <a:lnTo>
                    <a:pt x="886"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6"/>
            <p:cNvSpPr/>
            <p:nvPr/>
          </p:nvSpPr>
          <p:spPr>
            <a:xfrm>
              <a:off x="7775582" y="4841380"/>
              <a:ext cx="213651" cy="24513"/>
            </a:xfrm>
            <a:custGeom>
              <a:avLst/>
              <a:gdLst/>
              <a:ahLst/>
              <a:cxnLst/>
              <a:rect l="l" t="t" r="r" b="b"/>
              <a:pathLst>
                <a:path w="6223" h="714" extrusionOk="0">
                  <a:moveTo>
                    <a:pt x="1" y="0"/>
                  </a:moveTo>
                  <a:lnTo>
                    <a:pt x="6223" y="0"/>
                  </a:lnTo>
                  <a:lnTo>
                    <a:pt x="6223"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6"/>
            <p:cNvSpPr/>
            <p:nvPr/>
          </p:nvSpPr>
          <p:spPr>
            <a:xfrm>
              <a:off x="7848333" y="4841380"/>
              <a:ext cx="212999" cy="24513"/>
            </a:xfrm>
            <a:custGeom>
              <a:avLst/>
              <a:gdLst/>
              <a:ahLst/>
              <a:cxnLst/>
              <a:rect l="l" t="t" r="r" b="b"/>
              <a:pathLst>
                <a:path w="6204" h="714" extrusionOk="0">
                  <a:moveTo>
                    <a:pt x="1" y="0"/>
                  </a:moveTo>
                  <a:lnTo>
                    <a:pt x="6203" y="0"/>
                  </a:lnTo>
                  <a:lnTo>
                    <a:pt x="6203"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6"/>
            <p:cNvSpPr/>
            <p:nvPr/>
          </p:nvSpPr>
          <p:spPr>
            <a:xfrm>
              <a:off x="7854307" y="4748786"/>
              <a:ext cx="31105" cy="24513"/>
            </a:xfrm>
            <a:custGeom>
              <a:avLst/>
              <a:gdLst/>
              <a:ahLst/>
              <a:cxnLst/>
              <a:rect l="l" t="t" r="r" b="b"/>
              <a:pathLst>
                <a:path w="906" h="714" extrusionOk="0">
                  <a:moveTo>
                    <a:pt x="0" y="0"/>
                  </a:moveTo>
                  <a:lnTo>
                    <a:pt x="905" y="0"/>
                  </a:lnTo>
                  <a:lnTo>
                    <a:pt x="905"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6"/>
            <p:cNvSpPr/>
            <p:nvPr/>
          </p:nvSpPr>
          <p:spPr>
            <a:xfrm>
              <a:off x="7743173" y="4932636"/>
              <a:ext cx="164075" cy="24513"/>
            </a:xfrm>
            <a:custGeom>
              <a:avLst/>
              <a:gdLst/>
              <a:ahLst/>
              <a:cxnLst/>
              <a:rect l="l" t="t" r="r" b="b"/>
              <a:pathLst>
                <a:path w="4779" h="714" extrusionOk="0">
                  <a:moveTo>
                    <a:pt x="1" y="1"/>
                  </a:moveTo>
                  <a:lnTo>
                    <a:pt x="4778" y="1"/>
                  </a:lnTo>
                  <a:lnTo>
                    <a:pt x="4778"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6"/>
            <p:cNvSpPr/>
            <p:nvPr/>
          </p:nvSpPr>
          <p:spPr>
            <a:xfrm>
              <a:off x="8087081" y="4920723"/>
              <a:ext cx="384936" cy="24513"/>
            </a:xfrm>
            <a:custGeom>
              <a:avLst/>
              <a:gdLst/>
              <a:ahLst/>
              <a:cxnLst/>
              <a:rect l="l" t="t" r="r" b="b"/>
              <a:pathLst>
                <a:path w="11212" h="714" extrusionOk="0">
                  <a:moveTo>
                    <a:pt x="1" y="1"/>
                  </a:moveTo>
                  <a:lnTo>
                    <a:pt x="11212" y="1"/>
                  </a:lnTo>
                  <a:lnTo>
                    <a:pt x="11212"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6"/>
            <p:cNvSpPr/>
            <p:nvPr/>
          </p:nvSpPr>
          <p:spPr>
            <a:xfrm>
              <a:off x="7550739" y="4997456"/>
              <a:ext cx="385588" cy="23827"/>
            </a:xfrm>
            <a:custGeom>
              <a:avLst/>
              <a:gdLst/>
              <a:ahLst/>
              <a:cxnLst/>
              <a:rect l="l" t="t" r="r" b="b"/>
              <a:pathLst>
                <a:path w="11231" h="694" extrusionOk="0">
                  <a:moveTo>
                    <a:pt x="0" y="0"/>
                  </a:moveTo>
                  <a:lnTo>
                    <a:pt x="11231" y="0"/>
                  </a:lnTo>
                  <a:lnTo>
                    <a:pt x="11231" y="694"/>
                  </a:lnTo>
                  <a:lnTo>
                    <a:pt x="0"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6"/>
            <p:cNvSpPr/>
            <p:nvPr/>
          </p:nvSpPr>
          <p:spPr>
            <a:xfrm>
              <a:off x="6995205" y="4635694"/>
              <a:ext cx="923922" cy="24513"/>
            </a:xfrm>
            <a:custGeom>
              <a:avLst/>
              <a:gdLst/>
              <a:ahLst/>
              <a:cxnLst/>
              <a:rect l="l" t="t" r="r" b="b"/>
              <a:pathLst>
                <a:path w="26911" h="714" extrusionOk="0">
                  <a:moveTo>
                    <a:pt x="0" y="0"/>
                  </a:moveTo>
                  <a:lnTo>
                    <a:pt x="26911" y="0"/>
                  </a:lnTo>
                  <a:lnTo>
                    <a:pt x="26911"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6"/>
            <p:cNvSpPr/>
            <p:nvPr/>
          </p:nvSpPr>
          <p:spPr>
            <a:xfrm>
              <a:off x="8028235" y="4696532"/>
              <a:ext cx="474200" cy="24513"/>
            </a:xfrm>
            <a:custGeom>
              <a:avLst/>
              <a:gdLst/>
              <a:ahLst/>
              <a:cxnLst/>
              <a:rect l="l" t="t" r="r" b="b"/>
              <a:pathLst>
                <a:path w="13812" h="714" extrusionOk="0">
                  <a:moveTo>
                    <a:pt x="0" y="1"/>
                  </a:moveTo>
                  <a:lnTo>
                    <a:pt x="13812" y="1"/>
                  </a:lnTo>
                  <a:lnTo>
                    <a:pt x="13812"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6"/>
            <p:cNvSpPr/>
            <p:nvPr/>
          </p:nvSpPr>
          <p:spPr>
            <a:xfrm>
              <a:off x="7850324" y="4647608"/>
              <a:ext cx="385588" cy="24479"/>
            </a:xfrm>
            <a:custGeom>
              <a:avLst/>
              <a:gdLst/>
              <a:ahLst/>
              <a:cxnLst/>
              <a:rect l="l" t="t" r="r" b="b"/>
              <a:pathLst>
                <a:path w="11231" h="713" extrusionOk="0">
                  <a:moveTo>
                    <a:pt x="0" y="0"/>
                  </a:moveTo>
                  <a:lnTo>
                    <a:pt x="11231" y="0"/>
                  </a:lnTo>
                  <a:lnTo>
                    <a:pt x="11231"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6"/>
            <p:cNvSpPr/>
            <p:nvPr/>
          </p:nvSpPr>
          <p:spPr>
            <a:xfrm>
              <a:off x="7973338" y="5053658"/>
              <a:ext cx="163388" cy="24513"/>
            </a:xfrm>
            <a:custGeom>
              <a:avLst/>
              <a:gdLst/>
              <a:ahLst/>
              <a:cxnLst/>
              <a:rect l="l" t="t" r="r" b="b"/>
              <a:pathLst>
                <a:path w="4759" h="714" extrusionOk="0">
                  <a:moveTo>
                    <a:pt x="0" y="1"/>
                  </a:moveTo>
                  <a:lnTo>
                    <a:pt x="4758" y="1"/>
                  </a:lnTo>
                  <a:lnTo>
                    <a:pt x="4758"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6"/>
            <p:cNvSpPr/>
            <p:nvPr/>
          </p:nvSpPr>
          <p:spPr>
            <a:xfrm>
              <a:off x="8005095" y="4902870"/>
              <a:ext cx="25131" cy="24513"/>
            </a:xfrm>
            <a:custGeom>
              <a:avLst/>
              <a:gdLst/>
              <a:ahLst/>
              <a:cxnLst/>
              <a:rect l="l" t="t" r="r" b="b"/>
              <a:pathLst>
                <a:path w="732" h="714" extrusionOk="0">
                  <a:moveTo>
                    <a:pt x="0" y="1"/>
                  </a:moveTo>
                  <a:lnTo>
                    <a:pt x="732" y="1"/>
                  </a:lnTo>
                  <a:lnTo>
                    <a:pt x="732"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6"/>
            <p:cNvSpPr/>
            <p:nvPr/>
          </p:nvSpPr>
          <p:spPr>
            <a:xfrm>
              <a:off x="8020957" y="4845329"/>
              <a:ext cx="58228" cy="24513"/>
            </a:xfrm>
            <a:custGeom>
              <a:avLst/>
              <a:gdLst/>
              <a:ahLst/>
              <a:cxnLst/>
              <a:rect l="l" t="t" r="r" b="b"/>
              <a:pathLst>
                <a:path w="1696" h="714" extrusionOk="0">
                  <a:moveTo>
                    <a:pt x="0" y="1"/>
                  </a:moveTo>
                  <a:lnTo>
                    <a:pt x="1695" y="1"/>
                  </a:lnTo>
                  <a:lnTo>
                    <a:pt x="1695" y="714"/>
                  </a:lnTo>
                  <a:lnTo>
                    <a:pt x="0"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6"/>
            <p:cNvSpPr/>
            <p:nvPr/>
          </p:nvSpPr>
          <p:spPr>
            <a:xfrm>
              <a:off x="7962763" y="4787787"/>
              <a:ext cx="58228" cy="24513"/>
            </a:xfrm>
            <a:custGeom>
              <a:avLst/>
              <a:gdLst/>
              <a:ahLst/>
              <a:cxnLst/>
              <a:rect l="l" t="t" r="r" b="b"/>
              <a:pathLst>
                <a:path w="1696" h="714" extrusionOk="0">
                  <a:moveTo>
                    <a:pt x="0" y="1"/>
                  </a:moveTo>
                  <a:lnTo>
                    <a:pt x="1695" y="1"/>
                  </a:lnTo>
                  <a:lnTo>
                    <a:pt x="1695" y="714"/>
                  </a:lnTo>
                  <a:lnTo>
                    <a:pt x="0"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6"/>
            <p:cNvSpPr/>
            <p:nvPr/>
          </p:nvSpPr>
          <p:spPr>
            <a:xfrm>
              <a:off x="8028235" y="4842685"/>
              <a:ext cx="15244" cy="24513"/>
            </a:xfrm>
            <a:custGeom>
              <a:avLst/>
              <a:gdLst/>
              <a:ahLst/>
              <a:cxnLst/>
              <a:rect l="l" t="t" r="r" b="b"/>
              <a:pathLst>
                <a:path w="444" h="714" extrusionOk="0">
                  <a:moveTo>
                    <a:pt x="0" y="1"/>
                  </a:moveTo>
                  <a:lnTo>
                    <a:pt x="443" y="1"/>
                  </a:lnTo>
                  <a:lnTo>
                    <a:pt x="443" y="714"/>
                  </a:lnTo>
                  <a:lnTo>
                    <a:pt x="0"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07"/>
        <p:cNvGrpSpPr/>
        <p:nvPr/>
      </p:nvGrpSpPr>
      <p:grpSpPr>
        <a:xfrm>
          <a:off x="0" y="0"/>
          <a:ext cx="0" cy="0"/>
          <a:chOff x="0" y="0"/>
          <a:chExt cx="0" cy="0"/>
        </a:xfrm>
      </p:grpSpPr>
      <p:sp>
        <p:nvSpPr>
          <p:cNvPr id="1608" name="Google Shape;1608;p43"/>
          <p:cNvSpPr txBox="1">
            <a:spLocks noGrp="1"/>
          </p:cNvSpPr>
          <p:nvPr>
            <p:ph type="title"/>
          </p:nvPr>
        </p:nvSpPr>
        <p:spPr>
          <a:xfrm>
            <a:off x="4515486" y="531057"/>
            <a:ext cx="3684600" cy="110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dirty="0"/>
              <a:t>%subtitle4%</a:t>
            </a:r>
          </a:p>
        </p:txBody>
      </p:sp>
      <p:sp>
        <p:nvSpPr>
          <p:cNvPr id="1609" name="Google Shape;1609;p43"/>
          <p:cNvSpPr txBox="1">
            <a:spLocks noGrp="1"/>
          </p:cNvSpPr>
          <p:nvPr>
            <p:ph type="body" idx="1"/>
          </p:nvPr>
        </p:nvSpPr>
        <p:spPr>
          <a:xfrm>
            <a:off x="4572000" y="2095143"/>
            <a:ext cx="3684600" cy="251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La saga de Chucky gira en torno a un muñeco poseído por el alma de un asesino en serie, Charles Lee Ray. A lo largo de las películas, Chucky intenta transferir su alma a un cuerpo humano, causando caos y terror en el proceso. Lo interesante es que Chucky no solo busca un cuerpo humano, sino que también desarrolla una retorcida relación con su novia Tiffany, quien también se convierte en un muñeco asesino. Juntos, forman una pareja letal que añade una dinámica única y macabra a la saga.</a:t>
            </a:r>
            <a:endParaRPr lang="en-US" dirty="0"/>
          </a:p>
        </p:txBody>
      </p:sp>
      <p:pic>
        <p:nvPicPr>
          <p:cNvPr id="1610" name="Google Shape;1610;p43"/>
          <p:cNvPicPr preferRelativeResize="0">
            <a:picLocks noGrp="1"/>
          </p:cNvPicPr>
          <p:nvPr>
            <p:ph type="pic" idx="2"/>
          </p:nvPr>
        </p:nvPicPr>
        <p:blipFill rotWithShape="1">
          <a:blip r:embed="rId3">
            <a:alphaModFix/>
          </a:blip>
          <a:srcRect l="41062"/>
          <a:stretch/>
        </p:blipFill>
        <p:spPr>
          <a:xfrm>
            <a:off x="556669" y="548043"/>
            <a:ext cx="3593999" cy="4064400"/>
          </a:xfrm>
          <a:prstGeom prst="rect">
            <a:avLst/>
          </a:prstGeom>
        </p:spPr>
      </p:pic>
      <p:sp>
        <p:nvSpPr>
          <p:cNvPr id="2" name="Rectángulo 1">
            <a:extLst>
              <a:ext uri="{FF2B5EF4-FFF2-40B4-BE49-F238E27FC236}">
                <a16:creationId xmlns:a16="http://schemas.microsoft.com/office/drawing/2014/main" id="{78793BDA-7593-86C2-7F64-095CE4BE3A0F}"/>
              </a:ext>
            </a:extLst>
          </p:cNvPr>
          <p:cNvSpPr/>
          <p:nvPr/>
        </p:nvSpPr>
        <p:spPr>
          <a:xfrm>
            <a:off x="556669" y="531057"/>
            <a:ext cx="3624988" cy="408138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t>IMG4</a:t>
            </a:r>
            <a:endParaRPr lang="es-MX" dirty="0"/>
          </a:p>
        </p:txBody>
      </p:sp>
    </p:spTree>
    <p:extLst>
      <p:ext uri="{BB962C8B-B14F-4D97-AF65-F5344CB8AC3E}">
        <p14:creationId xmlns:p14="http://schemas.microsoft.com/office/powerpoint/2010/main" val="11334360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50"/>
        <p:cNvGrpSpPr/>
        <p:nvPr/>
      </p:nvGrpSpPr>
      <p:grpSpPr>
        <a:xfrm>
          <a:off x="0" y="0"/>
          <a:ext cx="0" cy="0"/>
          <a:chOff x="0" y="0"/>
          <a:chExt cx="0" cy="0"/>
        </a:xfrm>
      </p:grpSpPr>
      <p:sp>
        <p:nvSpPr>
          <p:cNvPr id="2251" name="Google Shape;2251;p60"/>
          <p:cNvSpPr txBox="1">
            <a:spLocks noGrp="1"/>
          </p:cNvSpPr>
          <p:nvPr>
            <p:ph type="title"/>
          </p:nvPr>
        </p:nvSpPr>
        <p:spPr>
          <a:xfrm>
            <a:off x="720000" y="960458"/>
            <a:ext cx="3233100" cy="116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%subtitle5%</a:t>
            </a:r>
            <a:endParaRPr dirty="0"/>
          </a:p>
        </p:txBody>
      </p:sp>
      <p:sp>
        <p:nvSpPr>
          <p:cNvPr id="2252" name="Google Shape;2252;p60"/>
          <p:cNvSpPr txBox="1">
            <a:spLocks noGrp="1"/>
          </p:cNvSpPr>
          <p:nvPr>
            <p:ph type="subTitle" idx="1"/>
          </p:nvPr>
        </p:nvSpPr>
        <p:spPr>
          <a:xfrm>
            <a:off x="707427" y="2087566"/>
            <a:ext cx="4037468" cy="189850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En el ficticio pueblo de </a:t>
            </a:r>
            <a:r>
              <a:rPr lang="es-ES" dirty="0" err="1"/>
              <a:t>Woodsboro</a:t>
            </a:r>
            <a:r>
              <a:rPr lang="es-ES" dirty="0"/>
              <a:t>, un grupo de jóvenes es acosado por un asesino en serie conocido como Ghostface. La trama se centra en </a:t>
            </a:r>
            <a:r>
              <a:rPr lang="es-ES" dirty="0" err="1"/>
              <a:t>Sidney</a:t>
            </a:r>
            <a:r>
              <a:rPr lang="es-ES" dirty="0"/>
              <a:t> Prescott, quien se convierte en el objetivo principal del asesino mientras intenta descubrir la identidad detrás de la máscara.</a:t>
            </a:r>
            <a:endParaRPr lang="en-US" dirty="0"/>
          </a:p>
        </p:txBody>
      </p:sp>
      <p:grpSp>
        <p:nvGrpSpPr>
          <p:cNvPr id="2253" name="Google Shape;2253;p60"/>
          <p:cNvGrpSpPr/>
          <p:nvPr/>
        </p:nvGrpSpPr>
        <p:grpSpPr>
          <a:xfrm>
            <a:off x="4977105" y="1412084"/>
            <a:ext cx="3530112" cy="2316020"/>
            <a:chOff x="2801027" y="1034691"/>
            <a:chExt cx="3541800" cy="2323688"/>
          </a:xfrm>
        </p:grpSpPr>
        <p:grpSp>
          <p:nvGrpSpPr>
            <p:cNvPr id="2254" name="Google Shape;2254;p60"/>
            <p:cNvGrpSpPr/>
            <p:nvPr/>
          </p:nvGrpSpPr>
          <p:grpSpPr>
            <a:xfrm>
              <a:off x="3097782" y="3067786"/>
              <a:ext cx="2948072" cy="290594"/>
              <a:chOff x="5128457" y="3471348"/>
              <a:chExt cx="1077000" cy="300045"/>
            </a:xfrm>
          </p:grpSpPr>
          <p:sp>
            <p:nvSpPr>
              <p:cNvPr id="2255" name="Google Shape;2255;p60"/>
              <p:cNvSpPr/>
              <p:nvPr/>
            </p:nvSpPr>
            <p:spPr>
              <a:xfrm>
                <a:off x="5613400" y="3471348"/>
                <a:ext cx="106800" cy="265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0"/>
              <p:cNvSpPr/>
              <p:nvPr/>
            </p:nvSpPr>
            <p:spPr>
              <a:xfrm>
                <a:off x="5128457" y="3690994"/>
                <a:ext cx="1077000" cy="804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7" name="Google Shape;2257;p60"/>
            <p:cNvSpPr/>
            <p:nvPr/>
          </p:nvSpPr>
          <p:spPr>
            <a:xfrm>
              <a:off x="2801027" y="1034691"/>
              <a:ext cx="3541800" cy="2033100"/>
            </a:xfrm>
            <a:prstGeom prst="roundRect">
              <a:avLst>
                <a:gd name="adj" fmla="val 283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58" name="Google Shape;2258;p60"/>
          <p:cNvPicPr preferRelativeResize="0"/>
          <p:nvPr/>
        </p:nvPicPr>
        <p:blipFill rotWithShape="1">
          <a:blip r:embed="rId3">
            <a:alphaModFix/>
          </a:blip>
          <a:srcRect/>
          <a:stretch/>
        </p:blipFill>
        <p:spPr>
          <a:xfrm>
            <a:off x="5096061" y="1499319"/>
            <a:ext cx="3292200" cy="1851900"/>
          </a:xfrm>
          <a:prstGeom prst="rect">
            <a:avLst/>
          </a:prstGeom>
          <a:noFill/>
          <a:ln>
            <a:noFill/>
          </a:ln>
        </p:spPr>
      </p:pic>
      <p:grpSp>
        <p:nvGrpSpPr>
          <p:cNvPr id="2259" name="Google Shape;2259;p60"/>
          <p:cNvGrpSpPr/>
          <p:nvPr/>
        </p:nvGrpSpPr>
        <p:grpSpPr>
          <a:xfrm>
            <a:off x="749571" y="4086725"/>
            <a:ext cx="4992742" cy="271162"/>
            <a:chOff x="749571" y="4086725"/>
            <a:chExt cx="4992742" cy="271162"/>
          </a:xfrm>
        </p:grpSpPr>
        <p:sp>
          <p:nvSpPr>
            <p:cNvPr id="2260" name="Google Shape;2260;p60"/>
            <p:cNvSpPr/>
            <p:nvPr/>
          </p:nvSpPr>
          <p:spPr>
            <a:xfrm rot="10800000">
              <a:off x="4398339" y="4288038"/>
              <a:ext cx="514591" cy="17825"/>
            </a:xfrm>
            <a:custGeom>
              <a:avLst/>
              <a:gdLst/>
              <a:ahLst/>
              <a:cxnLst/>
              <a:rect l="l" t="t" r="r" b="b"/>
              <a:pathLst>
                <a:path w="8438" h="713" extrusionOk="0">
                  <a:moveTo>
                    <a:pt x="1" y="0"/>
                  </a:moveTo>
                  <a:lnTo>
                    <a:pt x="8438" y="0"/>
                  </a:lnTo>
                  <a:lnTo>
                    <a:pt x="8438"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0"/>
            <p:cNvSpPr/>
            <p:nvPr/>
          </p:nvSpPr>
          <p:spPr>
            <a:xfrm rot="10800000">
              <a:off x="4303129" y="4340038"/>
              <a:ext cx="1439185" cy="17850"/>
            </a:xfrm>
            <a:custGeom>
              <a:avLst/>
              <a:gdLst/>
              <a:ahLst/>
              <a:cxnLst/>
              <a:rect l="l" t="t" r="r" b="b"/>
              <a:pathLst>
                <a:path w="23599" h="714" extrusionOk="0">
                  <a:moveTo>
                    <a:pt x="1" y="1"/>
                  </a:moveTo>
                  <a:lnTo>
                    <a:pt x="23598" y="1"/>
                  </a:lnTo>
                  <a:lnTo>
                    <a:pt x="23598"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2" name="Google Shape;2262;p60"/>
            <p:cNvGrpSpPr/>
            <p:nvPr/>
          </p:nvGrpSpPr>
          <p:grpSpPr>
            <a:xfrm>
              <a:off x="749571" y="4086725"/>
              <a:ext cx="4658029" cy="201325"/>
              <a:chOff x="713246" y="4445275"/>
              <a:chExt cx="4658029" cy="201325"/>
            </a:xfrm>
          </p:grpSpPr>
          <p:sp>
            <p:nvSpPr>
              <p:cNvPr id="2263" name="Google Shape;2263;p60"/>
              <p:cNvSpPr/>
              <p:nvPr/>
            </p:nvSpPr>
            <p:spPr>
              <a:xfrm rot="10800000">
                <a:off x="1142442" y="4633746"/>
                <a:ext cx="3126100" cy="12854"/>
              </a:xfrm>
              <a:custGeom>
                <a:avLst/>
                <a:gdLst/>
                <a:ahLst/>
                <a:cxnLst/>
                <a:rect l="l" t="t" r="r" b="b"/>
                <a:pathLst>
                  <a:path w="46580" h="695" extrusionOk="0">
                    <a:moveTo>
                      <a:pt x="1" y="1"/>
                    </a:moveTo>
                    <a:lnTo>
                      <a:pt x="46579" y="1"/>
                    </a:lnTo>
                    <a:lnTo>
                      <a:pt x="46579"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0"/>
              <p:cNvSpPr/>
              <p:nvPr/>
            </p:nvSpPr>
            <p:spPr>
              <a:xfrm rot="10800000">
                <a:off x="2993745" y="4561779"/>
                <a:ext cx="2065991" cy="13205"/>
              </a:xfrm>
              <a:custGeom>
                <a:avLst/>
                <a:gdLst/>
                <a:ahLst/>
                <a:cxnLst/>
                <a:rect l="l" t="t" r="r" b="b"/>
                <a:pathLst>
                  <a:path w="30784" h="714" extrusionOk="0">
                    <a:moveTo>
                      <a:pt x="1" y="1"/>
                    </a:moveTo>
                    <a:lnTo>
                      <a:pt x="30783" y="1"/>
                    </a:lnTo>
                    <a:lnTo>
                      <a:pt x="30783"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0"/>
              <p:cNvSpPr/>
              <p:nvPr/>
            </p:nvSpPr>
            <p:spPr>
              <a:xfrm rot="10800000">
                <a:off x="3786212" y="4512618"/>
                <a:ext cx="1585063" cy="13205"/>
              </a:xfrm>
              <a:custGeom>
                <a:avLst/>
                <a:gdLst/>
                <a:ahLst/>
                <a:cxnLst/>
                <a:rect l="l" t="t" r="r" b="b"/>
                <a:pathLst>
                  <a:path w="23618" h="714" extrusionOk="0">
                    <a:moveTo>
                      <a:pt x="0" y="1"/>
                    </a:moveTo>
                    <a:lnTo>
                      <a:pt x="23617" y="1"/>
                    </a:lnTo>
                    <a:lnTo>
                      <a:pt x="23617" y="714"/>
                    </a:lnTo>
                    <a:lnTo>
                      <a:pt x="0"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0"/>
              <p:cNvSpPr/>
              <p:nvPr/>
            </p:nvSpPr>
            <p:spPr>
              <a:xfrm rot="10800000">
                <a:off x="3492794" y="4574967"/>
                <a:ext cx="1601841" cy="13205"/>
              </a:xfrm>
              <a:custGeom>
                <a:avLst/>
                <a:gdLst/>
                <a:ahLst/>
                <a:cxnLst/>
                <a:rect l="l" t="t" r="r" b="b"/>
                <a:pathLst>
                  <a:path w="23868" h="714" extrusionOk="0">
                    <a:moveTo>
                      <a:pt x="1" y="1"/>
                    </a:moveTo>
                    <a:lnTo>
                      <a:pt x="23868" y="1"/>
                    </a:lnTo>
                    <a:lnTo>
                      <a:pt x="23868"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0"/>
              <p:cNvSpPr/>
              <p:nvPr/>
            </p:nvSpPr>
            <p:spPr>
              <a:xfrm rot="10800000">
                <a:off x="713246" y="4445275"/>
                <a:ext cx="1913377" cy="13205"/>
              </a:xfrm>
              <a:custGeom>
                <a:avLst/>
                <a:gdLst/>
                <a:ahLst/>
                <a:cxnLst/>
                <a:rect l="l" t="t" r="r" b="b"/>
                <a:pathLst>
                  <a:path w="28510" h="714" extrusionOk="0">
                    <a:moveTo>
                      <a:pt x="0" y="1"/>
                    </a:moveTo>
                    <a:lnTo>
                      <a:pt x="28510" y="1"/>
                    </a:lnTo>
                    <a:lnTo>
                      <a:pt x="28510"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0"/>
              <p:cNvSpPr/>
              <p:nvPr/>
            </p:nvSpPr>
            <p:spPr>
              <a:xfrm rot="10800000">
                <a:off x="1885835" y="4490164"/>
                <a:ext cx="566295" cy="13205"/>
              </a:xfrm>
              <a:custGeom>
                <a:avLst/>
                <a:gdLst/>
                <a:ahLst/>
                <a:cxnLst/>
                <a:rect l="l" t="t" r="r" b="b"/>
                <a:pathLst>
                  <a:path w="8438" h="714" extrusionOk="0">
                    <a:moveTo>
                      <a:pt x="1" y="0"/>
                    </a:moveTo>
                    <a:lnTo>
                      <a:pt x="8438" y="0"/>
                    </a:lnTo>
                    <a:lnTo>
                      <a:pt x="8438"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0"/>
              <p:cNvSpPr/>
              <p:nvPr/>
            </p:nvSpPr>
            <p:spPr>
              <a:xfrm rot="10800000">
                <a:off x="2047376" y="4555361"/>
                <a:ext cx="567638" cy="12854"/>
              </a:xfrm>
              <a:custGeom>
                <a:avLst/>
                <a:gdLst/>
                <a:ahLst/>
                <a:cxnLst/>
                <a:rect l="l" t="t" r="r" b="b"/>
                <a:pathLst>
                  <a:path w="8458" h="695" extrusionOk="0">
                    <a:moveTo>
                      <a:pt x="1" y="1"/>
                    </a:moveTo>
                    <a:lnTo>
                      <a:pt x="8457" y="1"/>
                    </a:lnTo>
                    <a:lnTo>
                      <a:pt x="8457"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70" name="Google Shape;2270;p60"/>
          <p:cNvGrpSpPr/>
          <p:nvPr/>
        </p:nvGrpSpPr>
        <p:grpSpPr>
          <a:xfrm>
            <a:off x="3351931" y="539500"/>
            <a:ext cx="3841950" cy="315950"/>
            <a:chOff x="3351931" y="539500"/>
            <a:chExt cx="3841950" cy="315950"/>
          </a:xfrm>
        </p:grpSpPr>
        <p:sp>
          <p:nvSpPr>
            <p:cNvPr id="2271" name="Google Shape;2271;p60"/>
            <p:cNvSpPr/>
            <p:nvPr/>
          </p:nvSpPr>
          <p:spPr>
            <a:xfrm rot="10800000" flipH="1">
              <a:off x="3976414" y="720100"/>
              <a:ext cx="753599" cy="17850"/>
            </a:xfrm>
            <a:custGeom>
              <a:avLst/>
              <a:gdLst/>
              <a:ahLst/>
              <a:cxnLst/>
              <a:rect l="l" t="t" r="r" b="b"/>
              <a:pathLst>
                <a:path w="24292" h="714" extrusionOk="0">
                  <a:moveTo>
                    <a:pt x="1" y="1"/>
                  </a:moveTo>
                  <a:lnTo>
                    <a:pt x="24292" y="1"/>
                  </a:lnTo>
                  <a:lnTo>
                    <a:pt x="24292"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0"/>
            <p:cNvSpPr/>
            <p:nvPr/>
          </p:nvSpPr>
          <p:spPr>
            <a:xfrm rot="10800000" flipH="1">
              <a:off x="4239950" y="758150"/>
              <a:ext cx="754188" cy="17350"/>
            </a:xfrm>
            <a:custGeom>
              <a:avLst/>
              <a:gdLst/>
              <a:ahLst/>
              <a:cxnLst/>
              <a:rect l="l" t="t" r="r" b="b"/>
              <a:pathLst>
                <a:path w="24311" h="694" extrusionOk="0">
                  <a:moveTo>
                    <a:pt x="1" y="0"/>
                  </a:moveTo>
                  <a:lnTo>
                    <a:pt x="24311" y="0"/>
                  </a:lnTo>
                  <a:lnTo>
                    <a:pt x="24311"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0"/>
            <p:cNvSpPr/>
            <p:nvPr/>
          </p:nvSpPr>
          <p:spPr>
            <a:xfrm rot="10800000" flipH="1">
              <a:off x="3351931" y="710950"/>
              <a:ext cx="1776069" cy="17850"/>
            </a:xfrm>
            <a:custGeom>
              <a:avLst/>
              <a:gdLst/>
              <a:ahLst/>
              <a:cxnLst/>
              <a:rect l="l" t="t" r="r" b="b"/>
              <a:pathLst>
                <a:path w="57251" h="714" extrusionOk="0">
                  <a:moveTo>
                    <a:pt x="1" y="1"/>
                  </a:moveTo>
                  <a:lnTo>
                    <a:pt x="57251" y="1"/>
                  </a:lnTo>
                  <a:lnTo>
                    <a:pt x="57251"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0"/>
            <p:cNvSpPr/>
            <p:nvPr/>
          </p:nvSpPr>
          <p:spPr>
            <a:xfrm rot="10800000" flipH="1">
              <a:off x="5298903" y="670025"/>
              <a:ext cx="754188" cy="17825"/>
            </a:xfrm>
            <a:custGeom>
              <a:avLst/>
              <a:gdLst/>
              <a:ahLst/>
              <a:cxnLst/>
              <a:rect l="l" t="t" r="r" b="b"/>
              <a:pathLst>
                <a:path w="24311" h="713" extrusionOk="0">
                  <a:moveTo>
                    <a:pt x="0" y="0"/>
                  </a:moveTo>
                  <a:lnTo>
                    <a:pt x="24310" y="0"/>
                  </a:lnTo>
                  <a:lnTo>
                    <a:pt x="24310"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0"/>
            <p:cNvSpPr/>
            <p:nvPr/>
          </p:nvSpPr>
          <p:spPr>
            <a:xfrm rot="10800000" flipH="1">
              <a:off x="5154276" y="801975"/>
              <a:ext cx="1444997" cy="17825"/>
            </a:xfrm>
            <a:custGeom>
              <a:avLst/>
              <a:gdLst/>
              <a:ahLst/>
              <a:cxnLst/>
              <a:rect l="l" t="t" r="r" b="b"/>
              <a:pathLst>
                <a:path w="46579" h="713" extrusionOk="0">
                  <a:moveTo>
                    <a:pt x="0" y="0"/>
                  </a:moveTo>
                  <a:lnTo>
                    <a:pt x="46579" y="0"/>
                  </a:lnTo>
                  <a:lnTo>
                    <a:pt x="46579"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0"/>
            <p:cNvSpPr/>
            <p:nvPr/>
          </p:nvSpPr>
          <p:spPr>
            <a:xfrm rot="10800000" flipH="1">
              <a:off x="4757467" y="837600"/>
              <a:ext cx="613749" cy="17850"/>
            </a:xfrm>
            <a:custGeom>
              <a:avLst/>
              <a:gdLst/>
              <a:ahLst/>
              <a:cxnLst/>
              <a:rect l="l" t="t" r="r" b="b"/>
              <a:pathLst>
                <a:path w="19784" h="714" extrusionOk="0">
                  <a:moveTo>
                    <a:pt x="1" y="1"/>
                  </a:moveTo>
                  <a:lnTo>
                    <a:pt x="19784" y="1"/>
                  </a:lnTo>
                  <a:lnTo>
                    <a:pt x="19784"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0"/>
            <p:cNvSpPr/>
            <p:nvPr/>
          </p:nvSpPr>
          <p:spPr>
            <a:xfrm rot="10800000" flipH="1">
              <a:off x="4460458" y="655575"/>
              <a:ext cx="92664" cy="17350"/>
            </a:xfrm>
            <a:custGeom>
              <a:avLst/>
              <a:gdLst/>
              <a:ahLst/>
              <a:cxnLst/>
              <a:rect l="l" t="t" r="r" b="b"/>
              <a:pathLst>
                <a:path w="2987" h="694" extrusionOk="0">
                  <a:moveTo>
                    <a:pt x="1" y="0"/>
                  </a:moveTo>
                  <a:lnTo>
                    <a:pt x="2987" y="0"/>
                  </a:lnTo>
                  <a:lnTo>
                    <a:pt x="2987"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0"/>
            <p:cNvSpPr/>
            <p:nvPr/>
          </p:nvSpPr>
          <p:spPr>
            <a:xfrm rot="10800000" flipH="1">
              <a:off x="4492752" y="693600"/>
              <a:ext cx="92633" cy="17375"/>
            </a:xfrm>
            <a:custGeom>
              <a:avLst/>
              <a:gdLst/>
              <a:ahLst/>
              <a:cxnLst/>
              <a:rect l="l" t="t" r="r" b="b"/>
              <a:pathLst>
                <a:path w="2986" h="695" extrusionOk="0">
                  <a:moveTo>
                    <a:pt x="0" y="1"/>
                  </a:moveTo>
                  <a:lnTo>
                    <a:pt x="2986" y="1"/>
                  </a:lnTo>
                  <a:lnTo>
                    <a:pt x="2986" y="694"/>
                  </a:lnTo>
                  <a:lnTo>
                    <a:pt x="0"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0"/>
            <p:cNvSpPr/>
            <p:nvPr/>
          </p:nvSpPr>
          <p:spPr>
            <a:xfrm rot="10800000" flipH="1">
              <a:off x="4438959" y="545775"/>
              <a:ext cx="218150" cy="17825"/>
            </a:xfrm>
            <a:custGeom>
              <a:avLst/>
              <a:gdLst/>
              <a:ahLst/>
              <a:cxnLst/>
              <a:rect l="l" t="t" r="r" b="b"/>
              <a:pathLst>
                <a:path w="7032" h="713" extrusionOk="0">
                  <a:moveTo>
                    <a:pt x="0" y="0"/>
                  </a:moveTo>
                  <a:lnTo>
                    <a:pt x="7031" y="0"/>
                  </a:lnTo>
                  <a:lnTo>
                    <a:pt x="7031"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0"/>
            <p:cNvSpPr/>
            <p:nvPr/>
          </p:nvSpPr>
          <p:spPr>
            <a:xfrm rot="10800000" flipH="1">
              <a:off x="4220840" y="587675"/>
              <a:ext cx="218150" cy="17825"/>
            </a:xfrm>
            <a:custGeom>
              <a:avLst/>
              <a:gdLst/>
              <a:ahLst/>
              <a:cxnLst/>
              <a:rect l="l" t="t" r="r" b="b"/>
              <a:pathLst>
                <a:path w="7032" h="713" extrusionOk="0">
                  <a:moveTo>
                    <a:pt x="0" y="0"/>
                  </a:moveTo>
                  <a:lnTo>
                    <a:pt x="7031" y="0"/>
                  </a:lnTo>
                  <a:lnTo>
                    <a:pt x="7031"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0"/>
            <p:cNvSpPr/>
            <p:nvPr/>
          </p:nvSpPr>
          <p:spPr>
            <a:xfrm rot="10800000" flipH="1">
              <a:off x="4383988" y="646425"/>
              <a:ext cx="218150" cy="17825"/>
            </a:xfrm>
            <a:custGeom>
              <a:avLst/>
              <a:gdLst/>
              <a:ahLst/>
              <a:cxnLst/>
              <a:rect l="l" t="t" r="r" b="b"/>
              <a:pathLst>
                <a:path w="7032" h="713" extrusionOk="0">
                  <a:moveTo>
                    <a:pt x="0" y="0"/>
                  </a:moveTo>
                  <a:lnTo>
                    <a:pt x="7031" y="0"/>
                  </a:lnTo>
                  <a:lnTo>
                    <a:pt x="7031"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0"/>
            <p:cNvSpPr/>
            <p:nvPr/>
          </p:nvSpPr>
          <p:spPr>
            <a:xfrm rot="10800000" flipH="1">
              <a:off x="4467035" y="547700"/>
              <a:ext cx="56802" cy="17825"/>
            </a:xfrm>
            <a:custGeom>
              <a:avLst/>
              <a:gdLst/>
              <a:ahLst/>
              <a:cxnLst/>
              <a:rect l="l" t="t" r="r" b="b"/>
              <a:pathLst>
                <a:path w="1831" h="713" extrusionOk="0">
                  <a:moveTo>
                    <a:pt x="1" y="0"/>
                  </a:moveTo>
                  <a:lnTo>
                    <a:pt x="1831" y="0"/>
                  </a:lnTo>
                  <a:lnTo>
                    <a:pt x="1831"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0"/>
            <p:cNvSpPr/>
            <p:nvPr/>
          </p:nvSpPr>
          <p:spPr>
            <a:xfrm rot="10800000" flipH="1">
              <a:off x="6803029" y="548650"/>
              <a:ext cx="256401" cy="17375"/>
            </a:xfrm>
            <a:custGeom>
              <a:avLst/>
              <a:gdLst/>
              <a:ahLst/>
              <a:cxnLst/>
              <a:rect l="l" t="t" r="r" b="b"/>
              <a:pathLst>
                <a:path w="8265" h="695" extrusionOk="0">
                  <a:moveTo>
                    <a:pt x="1" y="1"/>
                  </a:moveTo>
                  <a:lnTo>
                    <a:pt x="8264" y="1"/>
                  </a:lnTo>
                  <a:lnTo>
                    <a:pt x="8264"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0"/>
            <p:cNvSpPr/>
            <p:nvPr/>
          </p:nvSpPr>
          <p:spPr>
            <a:xfrm rot="10800000" flipH="1">
              <a:off x="6591487" y="539500"/>
              <a:ext cx="602395" cy="17850"/>
            </a:xfrm>
            <a:custGeom>
              <a:avLst/>
              <a:gdLst/>
              <a:ahLst/>
              <a:cxnLst/>
              <a:rect l="l" t="t" r="r" b="b"/>
              <a:pathLst>
                <a:path w="19418" h="714" extrusionOk="0">
                  <a:moveTo>
                    <a:pt x="0" y="1"/>
                  </a:moveTo>
                  <a:lnTo>
                    <a:pt x="19418" y="1"/>
                  </a:lnTo>
                  <a:lnTo>
                    <a:pt x="19418"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0"/>
            <p:cNvSpPr/>
            <p:nvPr/>
          </p:nvSpPr>
          <p:spPr>
            <a:xfrm rot="10800000" flipH="1">
              <a:off x="5384929" y="584775"/>
              <a:ext cx="28137" cy="17850"/>
            </a:xfrm>
            <a:custGeom>
              <a:avLst/>
              <a:gdLst/>
              <a:ahLst/>
              <a:cxnLst/>
              <a:rect l="l" t="t" r="r" b="b"/>
              <a:pathLst>
                <a:path w="907" h="714" extrusionOk="0">
                  <a:moveTo>
                    <a:pt x="1" y="1"/>
                  </a:moveTo>
                  <a:lnTo>
                    <a:pt x="906" y="1"/>
                  </a:lnTo>
                  <a:lnTo>
                    <a:pt x="906"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0"/>
            <p:cNvSpPr/>
            <p:nvPr/>
          </p:nvSpPr>
          <p:spPr>
            <a:xfrm rot="10800000" flipH="1">
              <a:off x="4608684" y="667125"/>
              <a:ext cx="835467" cy="17350"/>
            </a:xfrm>
            <a:custGeom>
              <a:avLst/>
              <a:gdLst/>
              <a:ahLst/>
              <a:cxnLst/>
              <a:rect l="l" t="t" r="r" b="b"/>
              <a:pathLst>
                <a:path w="26931" h="694" extrusionOk="0">
                  <a:moveTo>
                    <a:pt x="0" y="0"/>
                  </a:moveTo>
                  <a:lnTo>
                    <a:pt x="26930" y="0"/>
                  </a:lnTo>
                  <a:lnTo>
                    <a:pt x="26930" y="694"/>
                  </a:lnTo>
                  <a:lnTo>
                    <a:pt x="0"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0"/>
            <p:cNvSpPr/>
            <p:nvPr/>
          </p:nvSpPr>
          <p:spPr>
            <a:xfrm rot="10800000" flipH="1">
              <a:off x="5542709" y="622825"/>
              <a:ext cx="427893" cy="17825"/>
            </a:xfrm>
            <a:custGeom>
              <a:avLst/>
              <a:gdLst/>
              <a:ahLst/>
              <a:cxnLst/>
              <a:rect l="l" t="t" r="r" b="b"/>
              <a:pathLst>
                <a:path w="13793" h="713" extrusionOk="0">
                  <a:moveTo>
                    <a:pt x="0" y="0"/>
                  </a:moveTo>
                  <a:lnTo>
                    <a:pt x="13793" y="0"/>
                  </a:lnTo>
                  <a:lnTo>
                    <a:pt x="13793"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0"/>
            <p:cNvSpPr/>
            <p:nvPr/>
          </p:nvSpPr>
          <p:spPr>
            <a:xfrm rot="10800000" flipH="1">
              <a:off x="5381950" y="657975"/>
              <a:ext cx="348445" cy="17850"/>
            </a:xfrm>
            <a:custGeom>
              <a:avLst/>
              <a:gdLst/>
              <a:ahLst/>
              <a:cxnLst/>
              <a:rect l="l" t="t" r="r" b="b"/>
              <a:pathLst>
                <a:path w="11232" h="714" extrusionOk="0">
                  <a:moveTo>
                    <a:pt x="1" y="1"/>
                  </a:moveTo>
                  <a:lnTo>
                    <a:pt x="11231" y="1"/>
                  </a:lnTo>
                  <a:lnTo>
                    <a:pt x="11231"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0"/>
            <p:cNvSpPr/>
            <p:nvPr/>
          </p:nvSpPr>
          <p:spPr>
            <a:xfrm rot="10800000" flipH="1">
              <a:off x="5483549" y="555875"/>
              <a:ext cx="52614" cy="17850"/>
            </a:xfrm>
            <a:custGeom>
              <a:avLst/>
              <a:gdLst/>
              <a:ahLst/>
              <a:cxnLst/>
              <a:rect l="l" t="t" r="r" b="b"/>
              <a:pathLst>
                <a:path w="1696" h="714" extrusionOk="0">
                  <a:moveTo>
                    <a:pt x="0" y="1"/>
                  </a:moveTo>
                  <a:lnTo>
                    <a:pt x="1696" y="1"/>
                  </a:lnTo>
                  <a:lnTo>
                    <a:pt x="1696"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0"/>
            <p:cNvSpPr/>
            <p:nvPr/>
          </p:nvSpPr>
          <p:spPr>
            <a:xfrm rot="10800000" flipH="1">
              <a:off x="5522389" y="614625"/>
              <a:ext cx="52614" cy="17850"/>
            </a:xfrm>
            <a:custGeom>
              <a:avLst/>
              <a:gdLst/>
              <a:ahLst/>
              <a:cxnLst/>
              <a:rect l="l" t="t" r="r" b="b"/>
              <a:pathLst>
                <a:path w="1696" h="714" extrusionOk="0">
                  <a:moveTo>
                    <a:pt x="1" y="0"/>
                  </a:moveTo>
                  <a:lnTo>
                    <a:pt x="1696" y="0"/>
                  </a:lnTo>
                  <a:lnTo>
                    <a:pt x="1696"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0"/>
            <p:cNvSpPr/>
            <p:nvPr/>
          </p:nvSpPr>
          <p:spPr>
            <a:xfrm rot="10800000" flipH="1">
              <a:off x="5413035" y="614150"/>
              <a:ext cx="28106" cy="17350"/>
            </a:xfrm>
            <a:custGeom>
              <a:avLst/>
              <a:gdLst/>
              <a:ahLst/>
              <a:cxnLst/>
              <a:rect l="l" t="t" r="r" b="b"/>
              <a:pathLst>
                <a:path w="906" h="694" extrusionOk="0">
                  <a:moveTo>
                    <a:pt x="0" y="0"/>
                  </a:moveTo>
                  <a:lnTo>
                    <a:pt x="906" y="0"/>
                  </a:lnTo>
                  <a:lnTo>
                    <a:pt x="906" y="693"/>
                  </a:lnTo>
                  <a:lnTo>
                    <a:pt x="0" y="69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ángulo 1">
            <a:extLst>
              <a:ext uri="{FF2B5EF4-FFF2-40B4-BE49-F238E27FC236}">
                <a16:creationId xmlns:a16="http://schemas.microsoft.com/office/drawing/2014/main" id="{786774A6-308F-BB77-3768-6EBAC70D4311}"/>
              </a:ext>
            </a:extLst>
          </p:cNvPr>
          <p:cNvSpPr/>
          <p:nvPr/>
        </p:nvSpPr>
        <p:spPr>
          <a:xfrm>
            <a:off x="5096061" y="1499319"/>
            <a:ext cx="3292200" cy="18519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t>IMG5</a:t>
            </a:r>
            <a:endParaRPr lang="es-MX"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93"/>
        <p:cNvGrpSpPr/>
        <p:nvPr/>
      </p:nvGrpSpPr>
      <p:grpSpPr>
        <a:xfrm>
          <a:off x="0" y="0"/>
          <a:ext cx="0" cy="0"/>
          <a:chOff x="0" y="0"/>
          <a:chExt cx="0" cy="0"/>
        </a:xfrm>
      </p:grpSpPr>
      <p:pic>
        <p:nvPicPr>
          <p:cNvPr id="1994" name="Google Shape;1994;p55"/>
          <p:cNvPicPr preferRelativeResize="0">
            <a:picLocks noGrp="1"/>
          </p:cNvPicPr>
          <p:nvPr>
            <p:ph type="pic" idx="2"/>
          </p:nvPr>
        </p:nvPicPr>
        <p:blipFill rotWithShape="1">
          <a:blip r:embed="rId3">
            <a:alphaModFix/>
          </a:blip>
          <a:srcRect t="7798" b="7806"/>
          <a:stretch/>
        </p:blipFill>
        <p:spPr>
          <a:xfrm>
            <a:off x="0" y="0"/>
            <a:ext cx="9144003" cy="5143501"/>
          </a:xfrm>
          <a:prstGeom prst="rect">
            <a:avLst/>
          </a:prstGeom>
        </p:spPr>
      </p:pic>
      <p:sp>
        <p:nvSpPr>
          <p:cNvPr id="1995" name="Google Shape;1995;p55"/>
          <p:cNvSpPr txBox="1">
            <a:spLocks noGrp="1"/>
          </p:cNvSpPr>
          <p:nvPr>
            <p:ph type="title"/>
          </p:nvPr>
        </p:nvSpPr>
        <p:spPr>
          <a:xfrm>
            <a:off x="1839200" y="3538675"/>
            <a:ext cx="5465700" cy="104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%despedida%</a:t>
            </a:r>
            <a:endParaRPr dirty="0"/>
          </a:p>
        </p:txBody>
      </p:sp>
      <p:grpSp>
        <p:nvGrpSpPr>
          <p:cNvPr id="1996" name="Google Shape;1996;p55"/>
          <p:cNvGrpSpPr/>
          <p:nvPr/>
        </p:nvGrpSpPr>
        <p:grpSpPr>
          <a:xfrm>
            <a:off x="228588" y="231900"/>
            <a:ext cx="737713" cy="737700"/>
            <a:chOff x="-2006175" y="1131150"/>
            <a:chExt cx="737713" cy="737700"/>
          </a:xfrm>
        </p:grpSpPr>
        <p:sp>
          <p:nvSpPr>
            <p:cNvPr id="1997" name="Google Shape;1997;p55"/>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 name="Google Shape;1999;p55"/>
          <p:cNvGrpSpPr/>
          <p:nvPr/>
        </p:nvGrpSpPr>
        <p:grpSpPr>
          <a:xfrm flipH="1">
            <a:off x="8177688" y="231900"/>
            <a:ext cx="737713" cy="737700"/>
            <a:chOff x="-2006175" y="1131150"/>
            <a:chExt cx="737713" cy="737700"/>
          </a:xfrm>
        </p:grpSpPr>
        <p:sp>
          <p:nvSpPr>
            <p:cNvPr id="2000" name="Google Shape;2000;p55"/>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 name="Google Shape;2002;p55"/>
          <p:cNvGrpSpPr/>
          <p:nvPr/>
        </p:nvGrpSpPr>
        <p:grpSpPr>
          <a:xfrm rot="10800000" flipH="1">
            <a:off x="228588" y="4173900"/>
            <a:ext cx="737713" cy="737700"/>
            <a:chOff x="-2006175" y="1131150"/>
            <a:chExt cx="737713" cy="737700"/>
          </a:xfrm>
        </p:grpSpPr>
        <p:sp>
          <p:nvSpPr>
            <p:cNvPr id="2003" name="Google Shape;2003;p55"/>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 name="Google Shape;2005;p55"/>
          <p:cNvGrpSpPr/>
          <p:nvPr/>
        </p:nvGrpSpPr>
        <p:grpSpPr>
          <a:xfrm rot="10800000">
            <a:off x="8177688" y="4173900"/>
            <a:ext cx="737713" cy="737700"/>
            <a:chOff x="-2006175" y="1131150"/>
            <a:chExt cx="737713" cy="737700"/>
          </a:xfrm>
        </p:grpSpPr>
        <p:sp>
          <p:nvSpPr>
            <p:cNvPr id="2006" name="Google Shape;2006;p55"/>
            <p:cNvSpPr/>
            <p:nvPr/>
          </p:nvSpPr>
          <p:spPr>
            <a:xfrm>
              <a:off x="-1970462" y="1131150"/>
              <a:ext cx="7020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rot="5400000">
              <a:off x="-2357175" y="1482150"/>
              <a:ext cx="737700" cy="3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8" name="Google Shape;2008;p55"/>
          <p:cNvSpPr/>
          <p:nvPr/>
        </p:nvSpPr>
        <p:spPr>
          <a:xfrm>
            <a:off x="8430775" y="467125"/>
            <a:ext cx="248100" cy="24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9" name="Google Shape;2009;p55"/>
          <p:cNvGrpSpPr/>
          <p:nvPr/>
        </p:nvGrpSpPr>
        <p:grpSpPr>
          <a:xfrm>
            <a:off x="6934324" y="280624"/>
            <a:ext cx="861128" cy="203729"/>
            <a:chOff x="6934324" y="280624"/>
            <a:chExt cx="861128" cy="203729"/>
          </a:xfrm>
        </p:grpSpPr>
        <p:sp>
          <p:nvSpPr>
            <p:cNvPr id="2010" name="Google Shape;2010;p55"/>
            <p:cNvSpPr/>
            <p:nvPr/>
          </p:nvSpPr>
          <p:spPr>
            <a:xfrm>
              <a:off x="6934324" y="374524"/>
              <a:ext cx="299620" cy="23861"/>
            </a:xfrm>
            <a:custGeom>
              <a:avLst/>
              <a:gdLst/>
              <a:ahLst/>
              <a:cxnLst/>
              <a:rect l="l" t="t" r="r" b="b"/>
              <a:pathLst>
                <a:path w="8727" h="695" extrusionOk="0">
                  <a:moveTo>
                    <a:pt x="1" y="1"/>
                  </a:moveTo>
                  <a:lnTo>
                    <a:pt x="8727" y="1"/>
                  </a:lnTo>
                  <a:lnTo>
                    <a:pt x="8727"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7360905" y="280624"/>
              <a:ext cx="299620" cy="23827"/>
            </a:xfrm>
            <a:custGeom>
              <a:avLst/>
              <a:gdLst/>
              <a:ahLst/>
              <a:cxnLst/>
              <a:rect l="l" t="t" r="r" b="b"/>
              <a:pathLst>
                <a:path w="8727" h="694" extrusionOk="0">
                  <a:moveTo>
                    <a:pt x="0" y="0"/>
                  </a:moveTo>
                  <a:lnTo>
                    <a:pt x="8727" y="0"/>
                  </a:lnTo>
                  <a:lnTo>
                    <a:pt x="8727" y="694"/>
                  </a:lnTo>
                  <a:lnTo>
                    <a:pt x="0"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7186976" y="292503"/>
              <a:ext cx="126996" cy="24513"/>
            </a:xfrm>
            <a:custGeom>
              <a:avLst/>
              <a:gdLst/>
              <a:ahLst/>
              <a:cxnLst/>
              <a:rect l="l" t="t" r="r" b="b"/>
              <a:pathLst>
                <a:path w="3699" h="714" extrusionOk="0">
                  <a:moveTo>
                    <a:pt x="0" y="1"/>
                  </a:moveTo>
                  <a:lnTo>
                    <a:pt x="3699" y="1"/>
                  </a:lnTo>
                  <a:lnTo>
                    <a:pt x="3699" y="714"/>
                  </a:lnTo>
                  <a:lnTo>
                    <a:pt x="0"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7253753" y="361958"/>
              <a:ext cx="43019" cy="24513"/>
            </a:xfrm>
            <a:custGeom>
              <a:avLst/>
              <a:gdLst/>
              <a:ahLst/>
              <a:cxnLst/>
              <a:rect l="l" t="t" r="r" b="b"/>
              <a:pathLst>
                <a:path w="1253" h="714" extrusionOk="0">
                  <a:moveTo>
                    <a:pt x="1" y="1"/>
                  </a:moveTo>
                  <a:lnTo>
                    <a:pt x="1253" y="1"/>
                  </a:lnTo>
                  <a:lnTo>
                    <a:pt x="1253"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7253753" y="460492"/>
              <a:ext cx="541698" cy="23861"/>
            </a:xfrm>
            <a:custGeom>
              <a:avLst/>
              <a:gdLst/>
              <a:ahLst/>
              <a:cxnLst/>
              <a:rect l="l" t="t" r="r" b="b"/>
              <a:pathLst>
                <a:path w="15778" h="695" extrusionOk="0">
                  <a:moveTo>
                    <a:pt x="1" y="1"/>
                  </a:moveTo>
                  <a:lnTo>
                    <a:pt x="15777" y="1"/>
                  </a:lnTo>
                  <a:lnTo>
                    <a:pt x="15777"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 name="Google Shape;2015;p55"/>
          <p:cNvGrpSpPr/>
          <p:nvPr/>
        </p:nvGrpSpPr>
        <p:grpSpPr>
          <a:xfrm>
            <a:off x="4399796" y="2827402"/>
            <a:ext cx="4236013" cy="296976"/>
            <a:chOff x="4399796" y="2827402"/>
            <a:chExt cx="4236013" cy="296976"/>
          </a:xfrm>
        </p:grpSpPr>
        <p:sp>
          <p:nvSpPr>
            <p:cNvPr id="2016" name="Google Shape;2016;p55"/>
            <p:cNvSpPr/>
            <p:nvPr/>
          </p:nvSpPr>
          <p:spPr>
            <a:xfrm>
              <a:off x="4399796" y="3078682"/>
              <a:ext cx="4168549" cy="23861"/>
            </a:xfrm>
            <a:custGeom>
              <a:avLst/>
              <a:gdLst/>
              <a:ahLst/>
              <a:cxnLst/>
              <a:rect l="l" t="t" r="r" b="b"/>
              <a:pathLst>
                <a:path w="121417" h="695" extrusionOk="0">
                  <a:moveTo>
                    <a:pt x="1" y="1"/>
                  </a:moveTo>
                  <a:lnTo>
                    <a:pt x="121417" y="1"/>
                  </a:lnTo>
                  <a:lnTo>
                    <a:pt x="121417"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6430838" y="3021175"/>
              <a:ext cx="1147461" cy="24479"/>
            </a:xfrm>
            <a:custGeom>
              <a:avLst/>
              <a:gdLst/>
              <a:ahLst/>
              <a:cxnLst/>
              <a:rect l="l" t="t" r="r" b="b"/>
              <a:pathLst>
                <a:path w="33422" h="713" extrusionOk="0">
                  <a:moveTo>
                    <a:pt x="0" y="0"/>
                  </a:moveTo>
                  <a:lnTo>
                    <a:pt x="33422" y="0"/>
                  </a:lnTo>
                  <a:lnTo>
                    <a:pt x="33422"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6821026" y="3021175"/>
              <a:ext cx="1147461" cy="24479"/>
            </a:xfrm>
            <a:custGeom>
              <a:avLst/>
              <a:gdLst/>
              <a:ahLst/>
              <a:cxnLst/>
              <a:rect l="l" t="t" r="r" b="b"/>
              <a:pathLst>
                <a:path w="33422" h="713" extrusionOk="0">
                  <a:moveTo>
                    <a:pt x="0" y="0"/>
                  </a:moveTo>
                  <a:lnTo>
                    <a:pt x="33422" y="0"/>
                  </a:lnTo>
                  <a:lnTo>
                    <a:pt x="33422"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7631823" y="3100517"/>
              <a:ext cx="931235" cy="23861"/>
            </a:xfrm>
            <a:custGeom>
              <a:avLst/>
              <a:gdLst/>
              <a:ahLst/>
              <a:cxnLst/>
              <a:rect l="l" t="t" r="r" b="b"/>
              <a:pathLst>
                <a:path w="27124" h="695" extrusionOk="0">
                  <a:moveTo>
                    <a:pt x="1" y="1"/>
                  </a:moveTo>
                  <a:lnTo>
                    <a:pt x="27124" y="1"/>
                  </a:lnTo>
                  <a:lnTo>
                    <a:pt x="27124"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7491643" y="2875674"/>
              <a:ext cx="1144165" cy="24479"/>
            </a:xfrm>
            <a:custGeom>
              <a:avLst/>
              <a:gdLst/>
              <a:ahLst/>
              <a:cxnLst/>
              <a:rect l="l" t="t" r="r" b="b"/>
              <a:pathLst>
                <a:path w="33326" h="713" extrusionOk="0">
                  <a:moveTo>
                    <a:pt x="0" y="0"/>
                  </a:moveTo>
                  <a:lnTo>
                    <a:pt x="33325" y="0"/>
                  </a:lnTo>
                  <a:lnTo>
                    <a:pt x="33325"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7061766" y="2827402"/>
              <a:ext cx="931200" cy="24479"/>
            </a:xfrm>
            <a:custGeom>
              <a:avLst/>
              <a:gdLst/>
              <a:ahLst/>
              <a:cxnLst/>
              <a:rect l="l" t="t" r="r" b="b"/>
              <a:pathLst>
                <a:path w="27123" h="713" extrusionOk="0">
                  <a:moveTo>
                    <a:pt x="0" y="0"/>
                  </a:moveTo>
                  <a:lnTo>
                    <a:pt x="27123" y="0"/>
                  </a:lnTo>
                  <a:lnTo>
                    <a:pt x="27123"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7666876" y="3082664"/>
              <a:ext cx="132970" cy="24513"/>
            </a:xfrm>
            <a:custGeom>
              <a:avLst/>
              <a:gdLst/>
              <a:ahLst/>
              <a:cxnLst/>
              <a:rect l="l" t="t" r="r" b="b"/>
              <a:pathLst>
                <a:path w="3873" h="714" extrusionOk="0">
                  <a:moveTo>
                    <a:pt x="1" y="1"/>
                  </a:moveTo>
                  <a:lnTo>
                    <a:pt x="3873" y="1"/>
                  </a:lnTo>
                  <a:lnTo>
                    <a:pt x="3873"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7750888" y="3025123"/>
              <a:ext cx="312838" cy="23861"/>
            </a:xfrm>
            <a:custGeom>
              <a:avLst/>
              <a:gdLst/>
              <a:ahLst/>
              <a:cxnLst/>
              <a:rect l="l" t="t" r="r" b="b"/>
              <a:pathLst>
                <a:path w="9112" h="695" extrusionOk="0">
                  <a:moveTo>
                    <a:pt x="0" y="1"/>
                  </a:moveTo>
                  <a:lnTo>
                    <a:pt x="9112" y="1"/>
                  </a:lnTo>
                  <a:lnTo>
                    <a:pt x="9112" y="694"/>
                  </a:lnTo>
                  <a:lnTo>
                    <a:pt x="0"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7332924" y="2967582"/>
              <a:ext cx="140214" cy="24513"/>
            </a:xfrm>
            <a:custGeom>
              <a:avLst/>
              <a:gdLst/>
              <a:ahLst/>
              <a:cxnLst/>
              <a:rect l="l" t="t" r="r" b="b"/>
              <a:pathLst>
                <a:path w="4084" h="714" extrusionOk="0">
                  <a:moveTo>
                    <a:pt x="0" y="1"/>
                  </a:moveTo>
                  <a:lnTo>
                    <a:pt x="4084" y="1"/>
                  </a:lnTo>
                  <a:lnTo>
                    <a:pt x="4084" y="714"/>
                  </a:lnTo>
                  <a:lnTo>
                    <a:pt x="0"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7438050" y="2886900"/>
              <a:ext cx="140248" cy="23861"/>
            </a:xfrm>
            <a:custGeom>
              <a:avLst/>
              <a:gdLst/>
              <a:ahLst/>
              <a:cxnLst/>
              <a:rect l="l" t="t" r="r" b="b"/>
              <a:pathLst>
                <a:path w="4085" h="695" extrusionOk="0">
                  <a:moveTo>
                    <a:pt x="1" y="1"/>
                  </a:moveTo>
                  <a:lnTo>
                    <a:pt x="4085" y="1"/>
                  </a:lnTo>
                  <a:lnTo>
                    <a:pt x="4085" y="694"/>
                  </a:lnTo>
                  <a:lnTo>
                    <a:pt x="1"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7790576" y="3022479"/>
              <a:ext cx="82020" cy="24513"/>
            </a:xfrm>
            <a:custGeom>
              <a:avLst/>
              <a:gdLst/>
              <a:ahLst/>
              <a:cxnLst/>
              <a:rect l="l" t="t" r="r" b="b"/>
              <a:pathLst>
                <a:path w="2389" h="714" extrusionOk="0">
                  <a:moveTo>
                    <a:pt x="0" y="1"/>
                  </a:moveTo>
                  <a:lnTo>
                    <a:pt x="2389" y="1"/>
                  </a:lnTo>
                  <a:lnTo>
                    <a:pt x="2389"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 name="Google Shape;2027;p55"/>
          <p:cNvGrpSpPr/>
          <p:nvPr/>
        </p:nvGrpSpPr>
        <p:grpSpPr>
          <a:xfrm>
            <a:off x="1107955" y="4800791"/>
            <a:ext cx="6907815" cy="213002"/>
            <a:chOff x="1107955" y="4800791"/>
            <a:chExt cx="6907815" cy="213002"/>
          </a:xfrm>
        </p:grpSpPr>
        <p:sp>
          <p:nvSpPr>
            <p:cNvPr id="2028" name="Google Shape;2028;p55"/>
            <p:cNvSpPr/>
            <p:nvPr/>
          </p:nvSpPr>
          <p:spPr>
            <a:xfrm>
              <a:off x="5472144" y="4903311"/>
              <a:ext cx="884955" cy="24513"/>
            </a:xfrm>
            <a:custGeom>
              <a:avLst/>
              <a:gdLst/>
              <a:ahLst/>
              <a:cxnLst/>
              <a:rect l="l" t="t" r="r" b="b"/>
              <a:pathLst>
                <a:path w="25776" h="714" extrusionOk="0">
                  <a:moveTo>
                    <a:pt x="1" y="1"/>
                  </a:moveTo>
                  <a:lnTo>
                    <a:pt x="25775" y="1"/>
                  </a:lnTo>
                  <a:lnTo>
                    <a:pt x="25775"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6732043" y="4809412"/>
              <a:ext cx="884920" cy="24479"/>
            </a:xfrm>
            <a:custGeom>
              <a:avLst/>
              <a:gdLst/>
              <a:ahLst/>
              <a:cxnLst/>
              <a:rect l="l" t="t" r="r" b="b"/>
              <a:pathLst>
                <a:path w="25775" h="713" extrusionOk="0">
                  <a:moveTo>
                    <a:pt x="0" y="0"/>
                  </a:moveTo>
                  <a:lnTo>
                    <a:pt x="25774" y="0"/>
                  </a:lnTo>
                  <a:lnTo>
                    <a:pt x="25774"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6218841" y="4821291"/>
              <a:ext cx="375666" cy="24513"/>
            </a:xfrm>
            <a:custGeom>
              <a:avLst/>
              <a:gdLst/>
              <a:ahLst/>
              <a:cxnLst/>
              <a:rect l="l" t="t" r="r" b="b"/>
              <a:pathLst>
                <a:path w="10942" h="714" extrusionOk="0">
                  <a:moveTo>
                    <a:pt x="0" y="1"/>
                  </a:moveTo>
                  <a:lnTo>
                    <a:pt x="10942" y="1"/>
                  </a:lnTo>
                  <a:lnTo>
                    <a:pt x="10942" y="714"/>
                  </a:lnTo>
                  <a:lnTo>
                    <a:pt x="0"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6414571" y="4890745"/>
              <a:ext cx="128335" cy="24513"/>
            </a:xfrm>
            <a:custGeom>
              <a:avLst/>
              <a:gdLst/>
              <a:ahLst/>
              <a:cxnLst/>
              <a:rect l="l" t="t" r="r" b="b"/>
              <a:pathLst>
                <a:path w="3738" h="714" extrusionOk="0">
                  <a:moveTo>
                    <a:pt x="1" y="1"/>
                  </a:moveTo>
                  <a:lnTo>
                    <a:pt x="3738" y="1"/>
                  </a:lnTo>
                  <a:lnTo>
                    <a:pt x="3738"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6416562" y="4989280"/>
              <a:ext cx="1599208" cy="24513"/>
            </a:xfrm>
            <a:custGeom>
              <a:avLst/>
              <a:gdLst/>
              <a:ahLst/>
              <a:cxnLst/>
              <a:rect l="l" t="t" r="r" b="b"/>
              <a:pathLst>
                <a:path w="46580" h="714" extrusionOk="0">
                  <a:moveTo>
                    <a:pt x="1" y="1"/>
                  </a:moveTo>
                  <a:lnTo>
                    <a:pt x="46579" y="1"/>
                  </a:lnTo>
                  <a:lnTo>
                    <a:pt x="46579" y="713"/>
                  </a:lnTo>
                  <a:lnTo>
                    <a:pt x="1"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1107955" y="4894725"/>
              <a:ext cx="884920" cy="24513"/>
            </a:xfrm>
            <a:custGeom>
              <a:avLst/>
              <a:gdLst/>
              <a:ahLst/>
              <a:cxnLst/>
              <a:rect l="l" t="t" r="r" b="b"/>
              <a:pathLst>
                <a:path w="25775" h="714" extrusionOk="0">
                  <a:moveTo>
                    <a:pt x="0" y="0"/>
                  </a:moveTo>
                  <a:lnTo>
                    <a:pt x="25775" y="0"/>
                  </a:lnTo>
                  <a:lnTo>
                    <a:pt x="25775"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2367820" y="4800791"/>
              <a:ext cx="884920" cy="24513"/>
            </a:xfrm>
            <a:custGeom>
              <a:avLst/>
              <a:gdLst/>
              <a:ahLst/>
              <a:cxnLst/>
              <a:rect l="l" t="t" r="r" b="b"/>
              <a:pathLst>
                <a:path w="25775" h="714" extrusionOk="0">
                  <a:moveTo>
                    <a:pt x="1" y="1"/>
                  </a:moveTo>
                  <a:lnTo>
                    <a:pt x="25775" y="1"/>
                  </a:lnTo>
                  <a:lnTo>
                    <a:pt x="25775" y="714"/>
                  </a:lnTo>
                  <a:lnTo>
                    <a:pt x="1" y="71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1853966" y="4812705"/>
              <a:ext cx="375666" cy="24513"/>
            </a:xfrm>
            <a:custGeom>
              <a:avLst/>
              <a:gdLst/>
              <a:ahLst/>
              <a:cxnLst/>
              <a:rect l="l" t="t" r="r" b="b"/>
              <a:pathLst>
                <a:path w="10942" h="714" extrusionOk="0">
                  <a:moveTo>
                    <a:pt x="0" y="1"/>
                  </a:moveTo>
                  <a:lnTo>
                    <a:pt x="10942" y="1"/>
                  </a:lnTo>
                  <a:lnTo>
                    <a:pt x="10942"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2050382" y="4882812"/>
              <a:ext cx="128335" cy="23861"/>
            </a:xfrm>
            <a:custGeom>
              <a:avLst/>
              <a:gdLst/>
              <a:ahLst/>
              <a:cxnLst/>
              <a:rect l="l" t="t" r="r" b="b"/>
              <a:pathLst>
                <a:path w="3738" h="695" extrusionOk="0">
                  <a:moveTo>
                    <a:pt x="0" y="1"/>
                  </a:moveTo>
                  <a:lnTo>
                    <a:pt x="3737" y="1"/>
                  </a:lnTo>
                  <a:lnTo>
                    <a:pt x="3737" y="694"/>
                  </a:lnTo>
                  <a:lnTo>
                    <a:pt x="0" y="694"/>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2052373" y="4980694"/>
              <a:ext cx="1599174" cy="24513"/>
            </a:xfrm>
            <a:custGeom>
              <a:avLst/>
              <a:gdLst/>
              <a:ahLst/>
              <a:cxnLst/>
              <a:rect l="l" t="t" r="r" b="b"/>
              <a:pathLst>
                <a:path w="46579" h="714" extrusionOk="0">
                  <a:moveTo>
                    <a:pt x="0" y="1"/>
                  </a:moveTo>
                  <a:lnTo>
                    <a:pt x="46579" y="1"/>
                  </a:lnTo>
                  <a:lnTo>
                    <a:pt x="46579" y="713"/>
                  </a:lnTo>
                  <a:lnTo>
                    <a:pt x="0" y="713"/>
                  </a:lnTo>
                  <a:close/>
                </a:path>
              </a:pathLst>
            </a:custGeom>
            <a:solidFill>
              <a:srgbClr val="F2F4F2">
                <a:alpha val="40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 name="Google Shape;2038;p55"/>
          <p:cNvGrpSpPr/>
          <p:nvPr/>
        </p:nvGrpSpPr>
        <p:grpSpPr>
          <a:xfrm flipH="1">
            <a:off x="228610" y="1031025"/>
            <a:ext cx="4518700" cy="256700"/>
            <a:chOff x="3372400" y="773850"/>
            <a:chExt cx="4518700" cy="256700"/>
          </a:xfrm>
        </p:grpSpPr>
        <p:sp>
          <p:nvSpPr>
            <p:cNvPr id="2039" name="Google Shape;2039;p55"/>
            <p:cNvSpPr/>
            <p:nvPr/>
          </p:nvSpPr>
          <p:spPr>
            <a:xfrm>
              <a:off x="7264050" y="950575"/>
              <a:ext cx="218175" cy="17375"/>
            </a:xfrm>
            <a:custGeom>
              <a:avLst/>
              <a:gdLst/>
              <a:ahLst/>
              <a:cxnLst/>
              <a:rect l="l" t="t" r="r" b="b"/>
              <a:pathLst>
                <a:path w="8727" h="695" extrusionOk="0">
                  <a:moveTo>
                    <a:pt x="1" y="1"/>
                  </a:moveTo>
                  <a:lnTo>
                    <a:pt x="8727" y="1"/>
                  </a:lnTo>
                  <a:lnTo>
                    <a:pt x="8727" y="694"/>
                  </a:lnTo>
                  <a:lnTo>
                    <a:pt x="1" y="694"/>
                  </a:lnTo>
                  <a:close/>
                </a:path>
              </a:pathLst>
            </a:custGeom>
            <a:solidFill>
              <a:srgbClr val="F2F4F2">
                <a:alpha val="5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7574675" y="882200"/>
              <a:ext cx="218175" cy="17350"/>
            </a:xfrm>
            <a:custGeom>
              <a:avLst/>
              <a:gdLst/>
              <a:ahLst/>
              <a:cxnLst/>
              <a:rect l="l" t="t" r="r" b="b"/>
              <a:pathLst>
                <a:path w="8727" h="694" extrusionOk="0">
                  <a:moveTo>
                    <a:pt x="0" y="0"/>
                  </a:moveTo>
                  <a:lnTo>
                    <a:pt x="8727" y="0"/>
                  </a:lnTo>
                  <a:lnTo>
                    <a:pt x="8727" y="694"/>
                  </a:lnTo>
                  <a:lnTo>
                    <a:pt x="0" y="694"/>
                  </a:lnTo>
                  <a:close/>
                </a:path>
              </a:pathLst>
            </a:custGeom>
            <a:solidFill>
              <a:srgbClr val="F2F4F2">
                <a:alpha val="5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7448025" y="890850"/>
              <a:ext cx="92475" cy="17850"/>
            </a:xfrm>
            <a:custGeom>
              <a:avLst/>
              <a:gdLst/>
              <a:ahLst/>
              <a:cxnLst/>
              <a:rect l="l" t="t" r="r" b="b"/>
              <a:pathLst>
                <a:path w="3699" h="714" extrusionOk="0">
                  <a:moveTo>
                    <a:pt x="0" y="1"/>
                  </a:moveTo>
                  <a:lnTo>
                    <a:pt x="3699" y="1"/>
                  </a:lnTo>
                  <a:lnTo>
                    <a:pt x="3699" y="714"/>
                  </a:lnTo>
                  <a:lnTo>
                    <a:pt x="0" y="714"/>
                  </a:lnTo>
                  <a:close/>
                </a:path>
              </a:pathLst>
            </a:custGeom>
            <a:solidFill>
              <a:srgbClr val="F2F4F2">
                <a:alpha val="5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7496650" y="941425"/>
              <a:ext cx="31325" cy="17850"/>
            </a:xfrm>
            <a:custGeom>
              <a:avLst/>
              <a:gdLst/>
              <a:ahLst/>
              <a:cxnLst/>
              <a:rect l="l" t="t" r="r" b="b"/>
              <a:pathLst>
                <a:path w="1253" h="714" extrusionOk="0">
                  <a:moveTo>
                    <a:pt x="1" y="1"/>
                  </a:moveTo>
                  <a:lnTo>
                    <a:pt x="1253" y="1"/>
                  </a:lnTo>
                  <a:lnTo>
                    <a:pt x="1253" y="713"/>
                  </a:lnTo>
                  <a:lnTo>
                    <a:pt x="1" y="713"/>
                  </a:lnTo>
                  <a:close/>
                </a:path>
              </a:pathLst>
            </a:custGeom>
            <a:solidFill>
              <a:srgbClr val="F2F4F2">
                <a:alpha val="5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7496650" y="1013175"/>
              <a:ext cx="394450" cy="17375"/>
            </a:xfrm>
            <a:custGeom>
              <a:avLst/>
              <a:gdLst/>
              <a:ahLst/>
              <a:cxnLst/>
              <a:rect l="l" t="t" r="r" b="b"/>
              <a:pathLst>
                <a:path w="15778" h="695" extrusionOk="0">
                  <a:moveTo>
                    <a:pt x="1" y="1"/>
                  </a:moveTo>
                  <a:lnTo>
                    <a:pt x="15777" y="1"/>
                  </a:lnTo>
                  <a:lnTo>
                    <a:pt x="15777" y="694"/>
                  </a:lnTo>
                  <a:lnTo>
                    <a:pt x="1" y="694"/>
                  </a:lnTo>
                  <a:close/>
                </a:path>
              </a:pathLst>
            </a:custGeom>
            <a:solidFill>
              <a:srgbClr val="F2F4F2">
                <a:alpha val="5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3372400" y="956825"/>
              <a:ext cx="3035425" cy="17375"/>
            </a:xfrm>
            <a:custGeom>
              <a:avLst/>
              <a:gdLst/>
              <a:ahLst/>
              <a:cxnLst/>
              <a:rect l="l" t="t" r="r" b="b"/>
              <a:pathLst>
                <a:path w="121417" h="695" extrusionOk="0">
                  <a:moveTo>
                    <a:pt x="1" y="1"/>
                  </a:moveTo>
                  <a:lnTo>
                    <a:pt x="121417" y="1"/>
                  </a:lnTo>
                  <a:lnTo>
                    <a:pt x="121417" y="694"/>
                  </a:lnTo>
                  <a:lnTo>
                    <a:pt x="1" y="694"/>
                  </a:lnTo>
                  <a:close/>
                </a:path>
              </a:pathLst>
            </a:custGeom>
            <a:solidFill>
              <a:srgbClr val="F2F4F2">
                <a:alpha val="5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4851350" y="914950"/>
              <a:ext cx="835550" cy="17825"/>
            </a:xfrm>
            <a:custGeom>
              <a:avLst/>
              <a:gdLst/>
              <a:ahLst/>
              <a:cxnLst/>
              <a:rect l="l" t="t" r="r" b="b"/>
              <a:pathLst>
                <a:path w="33422" h="713" extrusionOk="0">
                  <a:moveTo>
                    <a:pt x="0" y="0"/>
                  </a:moveTo>
                  <a:lnTo>
                    <a:pt x="33422" y="0"/>
                  </a:lnTo>
                  <a:lnTo>
                    <a:pt x="33422" y="713"/>
                  </a:lnTo>
                  <a:lnTo>
                    <a:pt x="0" y="713"/>
                  </a:lnTo>
                  <a:close/>
                </a:path>
              </a:pathLst>
            </a:custGeom>
            <a:solidFill>
              <a:srgbClr val="F2F4F2">
                <a:alpha val="5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5135475" y="914950"/>
              <a:ext cx="835550" cy="17825"/>
            </a:xfrm>
            <a:custGeom>
              <a:avLst/>
              <a:gdLst/>
              <a:ahLst/>
              <a:cxnLst/>
              <a:rect l="l" t="t" r="r" b="b"/>
              <a:pathLst>
                <a:path w="33422" h="713" extrusionOk="0">
                  <a:moveTo>
                    <a:pt x="0" y="0"/>
                  </a:moveTo>
                  <a:lnTo>
                    <a:pt x="33422" y="0"/>
                  </a:lnTo>
                  <a:lnTo>
                    <a:pt x="33422" y="713"/>
                  </a:lnTo>
                  <a:lnTo>
                    <a:pt x="0" y="713"/>
                  </a:lnTo>
                  <a:close/>
                </a:path>
              </a:pathLst>
            </a:custGeom>
            <a:solidFill>
              <a:srgbClr val="F2F4F2">
                <a:alpha val="5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5725875" y="972725"/>
              <a:ext cx="678100" cy="17375"/>
            </a:xfrm>
            <a:custGeom>
              <a:avLst/>
              <a:gdLst/>
              <a:ahLst/>
              <a:cxnLst/>
              <a:rect l="l" t="t" r="r" b="b"/>
              <a:pathLst>
                <a:path w="27124" h="695" extrusionOk="0">
                  <a:moveTo>
                    <a:pt x="1" y="1"/>
                  </a:moveTo>
                  <a:lnTo>
                    <a:pt x="27124" y="1"/>
                  </a:lnTo>
                  <a:lnTo>
                    <a:pt x="27124" y="694"/>
                  </a:lnTo>
                  <a:lnTo>
                    <a:pt x="1" y="694"/>
                  </a:lnTo>
                  <a:close/>
                </a:path>
              </a:pathLst>
            </a:custGeom>
            <a:solidFill>
              <a:srgbClr val="F2F4F2">
                <a:alpha val="5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5623800" y="809000"/>
              <a:ext cx="833150" cy="17825"/>
            </a:xfrm>
            <a:custGeom>
              <a:avLst/>
              <a:gdLst/>
              <a:ahLst/>
              <a:cxnLst/>
              <a:rect l="l" t="t" r="r" b="b"/>
              <a:pathLst>
                <a:path w="33326" h="713" extrusionOk="0">
                  <a:moveTo>
                    <a:pt x="0" y="0"/>
                  </a:moveTo>
                  <a:lnTo>
                    <a:pt x="33325" y="0"/>
                  </a:lnTo>
                  <a:lnTo>
                    <a:pt x="33325" y="713"/>
                  </a:lnTo>
                  <a:lnTo>
                    <a:pt x="0" y="713"/>
                  </a:lnTo>
                  <a:close/>
                </a:path>
              </a:pathLst>
            </a:custGeom>
            <a:solidFill>
              <a:srgbClr val="F2F4F2">
                <a:alpha val="5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5310775" y="773850"/>
              <a:ext cx="678075" cy="17825"/>
            </a:xfrm>
            <a:custGeom>
              <a:avLst/>
              <a:gdLst/>
              <a:ahLst/>
              <a:cxnLst/>
              <a:rect l="l" t="t" r="r" b="b"/>
              <a:pathLst>
                <a:path w="27123" h="713" extrusionOk="0">
                  <a:moveTo>
                    <a:pt x="0" y="0"/>
                  </a:moveTo>
                  <a:lnTo>
                    <a:pt x="27123" y="0"/>
                  </a:lnTo>
                  <a:lnTo>
                    <a:pt x="27123" y="713"/>
                  </a:lnTo>
                  <a:lnTo>
                    <a:pt x="0" y="713"/>
                  </a:lnTo>
                  <a:close/>
                </a:path>
              </a:pathLst>
            </a:custGeom>
            <a:solidFill>
              <a:srgbClr val="F2F4F2">
                <a:alpha val="5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5751400" y="959725"/>
              <a:ext cx="96825" cy="17850"/>
            </a:xfrm>
            <a:custGeom>
              <a:avLst/>
              <a:gdLst/>
              <a:ahLst/>
              <a:cxnLst/>
              <a:rect l="l" t="t" r="r" b="b"/>
              <a:pathLst>
                <a:path w="3873" h="714" extrusionOk="0">
                  <a:moveTo>
                    <a:pt x="1" y="1"/>
                  </a:moveTo>
                  <a:lnTo>
                    <a:pt x="3873" y="1"/>
                  </a:lnTo>
                  <a:lnTo>
                    <a:pt x="3873" y="713"/>
                  </a:lnTo>
                  <a:lnTo>
                    <a:pt x="1" y="713"/>
                  </a:lnTo>
                  <a:close/>
                </a:path>
              </a:pathLst>
            </a:custGeom>
            <a:solidFill>
              <a:srgbClr val="F2F4F2">
                <a:alpha val="5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5812575" y="917825"/>
              <a:ext cx="227800" cy="17375"/>
            </a:xfrm>
            <a:custGeom>
              <a:avLst/>
              <a:gdLst/>
              <a:ahLst/>
              <a:cxnLst/>
              <a:rect l="l" t="t" r="r" b="b"/>
              <a:pathLst>
                <a:path w="9112" h="695" extrusionOk="0">
                  <a:moveTo>
                    <a:pt x="0" y="1"/>
                  </a:moveTo>
                  <a:lnTo>
                    <a:pt x="9112" y="1"/>
                  </a:lnTo>
                  <a:lnTo>
                    <a:pt x="9112" y="694"/>
                  </a:lnTo>
                  <a:lnTo>
                    <a:pt x="0" y="694"/>
                  </a:lnTo>
                  <a:close/>
                </a:path>
              </a:pathLst>
            </a:custGeom>
            <a:solidFill>
              <a:srgbClr val="F2F4F2">
                <a:alpha val="5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5508225" y="875925"/>
              <a:ext cx="102100" cy="17850"/>
            </a:xfrm>
            <a:custGeom>
              <a:avLst/>
              <a:gdLst/>
              <a:ahLst/>
              <a:cxnLst/>
              <a:rect l="l" t="t" r="r" b="b"/>
              <a:pathLst>
                <a:path w="4084" h="714" extrusionOk="0">
                  <a:moveTo>
                    <a:pt x="0" y="1"/>
                  </a:moveTo>
                  <a:lnTo>
                    <a:pt x="4084" y="1"/>
                  </a:lnTo>
                  <a:lnTo>
                    <a:pt x="4084" y="714"/>
                  </a:lnTo>
                  <a:lnTo>
                    <a:pt x="0" y="714"/>
                  </a:lnTo>
                  <a:close/>
                </a:path>
              </a:pathLst>
            </a:custGeom>
            <a:solidFill>
              <a:srgbClr val="F2F4F2">
                <a:alpha val="5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5584775" y="817175"/>
              <a:ext cx="102125" cy="17375"/>
            </a:xfrm>
            <a:custGeom>
              <a:avLst/>
              <a:gdLst/>
              <a:ahLst/>
              <a:cxnLst/>
              <a:rect l="l" t="t" r="r" b="b"/>
              <a:pathLst>
                <a:path w="4085" h="695" extrusionOk="0">
                  <a:moveTo>
                    <a:pt x="1" y="1"/>
                  </a:moveTo>
                  <a:lnTo>
                    <a:pt x="4085" y="1"/>
                  </a:lnTo>
                  <a:lnTo>
                    <a:pt x="4085" y="694"/>
                  </a:lnTo>
                  <a:lnTo>
                    <a:pt x="1" y="694"/>
                  </a:lnTo>
                  <a:close/>
                </a:path>
              </a:pathLst>
            </a:custGeom>
            <a:solidFill>
              <a:srgbClr val="F2F4F2">
                <a:alpha val="5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5841475" y="915900"/>
              <a:ext cx="59725" cy="17850"/>
            </a:xfrm>
            <a:custGeom>
              <a:avLst/>
              <a:gdLst/>
              <a:ahLst/>
              <a:cxnLst/>
              <a:rect l="l" t="t" r="r" b="b"/>
              <a:pathLst>
                <a:path w="2389" h="714" extrusionOk="0">
                  <a:moveTo>
                    <a:pt x="0" y="1"/>
                  </a:moveTo>
                  <a:lnTo>
                    <a:pt x="2389" y="1"/>
                  </a:lnTo>
                  <a:lnTo>
                    <a:pt x="2389" y="713"/>
                  </a:lnTo>
                  <a:lnTo>
                    <a:pt x="0" y="713"/>
                  </a:lnTo>
                  <a:close/>
                </a:path>
              </a:pathLst>
            </a:custGeom>
            <a:solidFill>
              <a:srgbClr val="F2F4F2">
                <a:alpha val="5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Paranormal Investigations by Slidesgo">
  <a:themeElements>
    <a:clrScheme name="Simple Light">
      <a:dk1>
        <a:srgbClr val="F2F4F2"/>
      </a:dk1>
      <a:lt1>
        <a:srgbClr val="240000"/>
      </a:lt1>
      <a:dk2>
        <a:srgbClr val="9B0000"/>
      </a:dk2>
      <a:lt2>
        <a:srgbClr val="B7B7B7"/>
      </a:lt2>
      <a:accent1>
        <a:srgbClr val="666666"/>
      </a:accent1>
      <a:accent2>
        <a:srgbClr val="000000"/>
      </a:accent2>
      <a:accent3>
        <a:srgbClr val="FFFFFF"/>
      </a:accent3>
      <a:accent4>
        <a:srgbClr val="FFFFFF"/>
      </a:accent4>
      <a:accent5>
        <a:srgbClr val="FFFFFF"/>
      </a:accent5>
      <a:accent6>
        <a:srgbClr val="FFFFFF"/>
      </a:accent6>
      <a:hlink>
        <a:srgbClr val="F2F4F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TotalTime>
  <Words>311</Words>
  <Application>Microsoft Office PowerPoint</Application>
  <PresentationFormat>Presentación en pantalla (16:9)</PresentationFormat>
  <Paragraphs>18</Paragraphs>
  <Slides>7</Slides>
  <Notes>7</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7</vt:i4>
      </vt:variant>
    </vt:vector>
  </HeadingPairs>
  <TitlesOfParts>
    <vt:vector size="14" baseType="lpstr">
      <vt:lpstr>Cutive Mono</vt:lpstr>
      <vt:lpstr>Anaheim</vt:lpstr>
      <vt:lpstr>Barlow</vt:lpstr>
      <vt:lpstr>Arial</vt:lpstr>
      <vt:lpstr>Special Elite</vt:lpstr>
      <vt:lpstr>Arimo</vt:lpstr>
      <vt:lpstr>Paranormal Investigations by Slidesgo</vt:lpstr>
      <vt:lpstr>%title%</vt:lpstr>
      <vt:lpstr>%subtitle1%</vt:lpstr>
      <vt:lpstr>%subtitle2%</vt:lpstr>
      <vt:lpstr>%subtitle3%</vt:lpstr>
      <vt:lpstr>%subtitle4%</vt:lpstr>
      <vt:lpstr>%subtitle5%</vt:lpstr>
      <vt:lpstr>%despedida%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52556</dc:creator>
  <cp:lastModifiedBy>SEBASTIAN SOLIS VILLAFUERTE</cp:lastModifiedBy>
  <cp:revision>2</cp:revision>
  <dcterms:modified xsi:type="dcterms:W3CDTF">2024-09-25T04:45:24Z</dcterms:modified>
</cp:coreProperties>
</file>